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Lst>
  <p:sldSz cx="13716000" cy="10287000"/>
  <p:notesSz cx="6858000" cy="9144000"/>
  <p:embeddedFontLst>
    <p:embeddedFont>
      <p:font typeface="Clear Sans Regular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1A2"/>
    <a:srgbClr val="A100FF"/>
    <a:srgbClr val="883C84"/>
    <a:srgbClr val="461B49"/>
    <a:srgbClr val="963488"/>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p:scale>
          <a:sx n="36" d="100"/>
          <a:sy n="36" d="100"/>
        </p:scale>
        <p:origin x="1603" y="134"/>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E:\accenture%20project\top%205%20categories%20with%20clean%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8382884473121883"/>
          <c:y val="3.0316335281174216E-2"/>
        </c:manualLayout>
      </c:layout>
      <c:overlay val="0"/>
      <c:spPr>
        <a:noFill/>
        <a:ln>
          <a:noFill/>
        </a:ln>
        <a:effectLst/>
      </c:spPr>
      <c:txPr>
        <a:bodyPr rot="0" spcFirstLastPara="1" vertOverflow="ellipsis" vert="horz" wrap="square" anchor="ctr" anchorCtr="1"/>
        <a:lstStyle/>
        <a:p>
          <a:pPr>
            <a:defRPr sz="3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9.8914260717410329E-2"/>
          <c:y val="0.15968759113444153"/>
          <c:w val="0.86497462817147852"/>
          <c:h val="0.72125801983085447"/>
        </c:manualLayout>
      </c:layout>
      <c:barChart>
        <c:barDir val="col"/>
        <c:grouping val="clustered"/>
        <c:varyColors val="0"/>
        <c:ser>
          <c:idx val="0"/>
          <c:order val="0"/>
          <c:tx>
            <c:strRef>
              <c:f>charts!$B$1:$B$2</c:f>
              <c:strCache>
                <c:ptCount val="2"/>
                <c:pt idx="0">
                  <c:v>Top 5 Categories</c:v>
                </c:pt>
                <c:pt idx="1">
                  <c:v>Score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charts!$A$3:$A$7</c:f>
              <c:strCache>
                <c:ptCount val="5"/>
                <c:pt idx="0">
                  <c:v>travel</c:v>
                </c:pt>
                <c:pt idx="1">
                  <c:v>science</c:v>
                </c:pt>
                <c:pt idx="2">
                  <c:v>healthy eating</c:v>
                </c:pt>
                <c:pt idx="3">
                  <c:v>animals</c:v>
                </c:pt>
                <c:pt idx="4">
                  <c:v>cooking</c:v>
                </c:pt>
              </c:strCache>
            </c:strRef>
          </c:cat>
          <c:val>
            <c:numRef>
              <c:f>charts!$B$3:$B$7</c:f>
              <c:numCache>
                <c:formatCode>General</c:formatCode>
                <c:ptCount val="5"/>
                <c:pt idx="0">
                  <c:v>58946</c:v>
                </c:pt>
                <c:pt idx="1">
                  <c:v>58566</c:v>
                </c:pt>
                <c:pt idx="2">
                  <c:v>58059</c:v>
                </c:pt>
                <c:pt idx="3">
                  <c:v>57418</c:v>
                </c:pt>
                <c:pt idx="4">
                  <c:v>54534</c:v>
                </c:pt>
              </c:numCache>
            </c:numRef>
          </c:val>
          <c:extLst>
            <c:ext xmlns:c16="http://schemas.microsoft.com/office/drawing/2014/chart" uri="{C3380CC4-5D6E-409C-BE32-E72D297353CC}">
              <c16:uniqueId val="{00000000-BE7C-4BBF-A4DD-D50EA15AB141}"/>
            </c:ext>
          </c:extLst>
        </c:ser>
        <c:dLbls>
          <c:showLegendKey val="0"/>
          <c:showVal val="0"/>
          <c:showCatName val="0"/>
          <c:showSerName val="0"/>
          <c:showPercent val="0"/>
          <c:showBubbleSize val="0"/>
        </c:dLbls>
        <c:gapWidth val="100"/>
        <c:overlap val="-24"/>
        <c:axId val="1852198879"/>
        <c:axId val="1852195999"/>
      </c:barChart>
      <c:catAx>
        <c:axId val="185219887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852195999"/>
        <c:crosses val="autoZero"/>
        <c:auto val="1"/>
        <c:lblAlgn val="ctr"/>
        <c:lblOffset val="100"/>
        <c:noMultiLvlLbl val="0"/>
      </c:catAx>
      <c:valAx>
        <c:axId val="185219599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crossAx val="1852198879"/>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Scores</a:t>
            </a:r>
          </a:p>
        </c:rich>
      </c:tx>
      <c:layout>
        <c:manualLayout>
          <c:xMode val="edge"/>
          <c:yMode val="edge"/>
          <c:x val="0.51700375530854792"/>
          <c:y val="0"/>
        </c:manualLayout>
      </c:layout>
      <c:overlay val="0"/>
      <c:spPr>
        <a:noFill/>
        <a:ln>
          <a:noFill/>
        </a:ln>
        <a:effectLst/>
      </c:spPr>
      <c:txPr>
        <a:bodyPr rot="0" spcFirstLastPara="1" vertOverflow="ellipsis" vert="horz" wrap="square" anchor="ctr" anchorCtr="1"/>
        <a:lstStyle/>
        <a:p>
          <a:pP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3.7724388911462153E-2"/>
          <c:y val="2.7316508891152044E-2"/>
          <c:w val="0.94359331023427739"/>
          <c:h val="0.74743365397745287"/>
        </c:manualLayout>
      </c:layout>
      <c:barChart>
        <c:barDir val="col"/>
        <c:grouping val="clustered"/>
        <c:varyColors val="0"/>
        <c:ser>
          <c:idx val="0"/>
          <c:order val="0"/>
          <c:tx>
            <c:strRef>
              <c:f>reaaction_type!$I$3</c:f>
              <c:strCache>
                <c:ptCount val="1"/>
                <c:pt idx="0">
                  <c:v>Score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reaaction_type!$H$4:$H$19</c:f>
              <c:strCache>
                <c:ptCount val="16"/>
                <c:pt idx="0">
                  <c:v>heart</c:v>
                </c:pt>
                <c:pt idx="1">
                  <c:v>want</c:v>
                </c:pt>
                <c:pt idx="2">
                  <c:v>disgust</c:v>
                </c:pt>
                <c:pt idx="3">
                  <c:v>hate</c:v>
                </c:pt>
                <c:pt idx="4">
                  <c:v>interested</c:v>
                </c:pt>
                <c:pt idx="5">
                  <c:v>indifferent</c:v>
                </c:pt>
                <c:pt idx="6">
                  <c:v>love</c:v>
                </c:pt>
                <c:pt idx="7">
                  <c:v>super love</c:v>
                </c:pt>
                <c:pt idx="8">
                  <c:v>cherish</c:v>
                </c:pt>
                <c:pt idx="9">
                  <c:v>adore</c:v>
                </c:pt>
                <c:pt idx="10">
                  <c:v>like</c:v>
                </c:pt>
                <c:pt idx="11">
                  <c:v>dislike</c:v>
                </c:pt>
                <c:pt idx="12">
                  <c:v>intrigued</c:v>
                </c:pt>
                <c:pt idx="13">
                  <c:v>peeking</c:v>
                </c:pt>
                <c:pt idx="14">
                  <c:v>scared</c:v>
                </c:pt>
                <c:pt idx="15">
                  <c:v>worried</c:v>
                </c:pt>
              </c:strCache>
            </c:strRef>
          </c:cat>
          <c:val>
            <c:numRef>
              <c:f>reaaction_type!$I$4:$I$19</c:f>
              <c:numCache>
                <c:formatCode>General</c:formatCode>
                <c:ptCount val="16"/>
                <c:pt idx="0">
                  <c:v>60</c:v>
                </c:pt>
                <c:pt idx="1">
                  <c:v>70</c:v>
                </c:pt>
                <c:pt idx="2">
                  <c:v>0</c:v>
                </c:pt>
                <c:pt idx="3">
                  <c:v>5</c:v>
                </c:pt>
                <c:pt idx="4">
                  <c:v>30</c:v>
                </c:pt>
                <c:pt idx="5">
                  <c:v>20</c:v>
                </c:pt>
                <c:pt idx="6">
                  <c:v>65</c:v>
                </c:pt>
                <c:pt idx="7">
                  <c:v>75</c:v>
                </c:pt>
                <c:pt idx="8">
                  <c:v>70</c:v>
                </c:pt>
                <c:pt idx="9">
                  <c:v>72</c:v>
                </c:pt>
                <c:pt idx="10">
                  <c:v>50</c:v>
                </c:pt>
                <c:pt idx="11">
                  <c:v>10</c:v>
                </c:pt>
                <c:pt idx="12">
                  <c:v>45</c:v>
                </c:pt>
                <c:pt idx="13">
                  <c:v>35</c:v>
                </c:pt>
                <c:pt idx="14">
                  <c:v>15</c:v>
                </c:pt>
                <c:pt idx="15">
                  <c:v>12</c:v>
                </c:pt>
              </c:numCache>
            </c:numRef>
          </c:val>
          <c:extLst>
            <c:ext xmlns:c16="http://schemas.microsoft.com/office/drawing/2014/chart" uri="{C3380CC4-5D6E-409C-BE32-E72D297353CC}">
              <c16:uniqueId val="{00000000-18A7-4F8A-95C8-47D228E7EE4A}"/>
            </c:ext>
          </c:extLst>
        </c:ser>
        <c:dLbls>
          <c:dLblPos val="outEnd"/>
          <c:showLegendKey val="0"/>
          <c:showVal val="1"/>
          <c:showCatName val="0"/>
          <c:showSerName val="0"/>
          <c:showPercent val="0"/>
          <c:showBubbleSize val="0"/>
        </c:dLbls>
        <c:gapWidth val="100"/>
        <c:overlap val="-24"/>
        <c:axId val="1769668192"/>
        <c:axId val="1769668672"/>
      </c:barChart>
      <c:catAx>
        <c:axId val="176966819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769668672"/>
        <c:crosses val="autoZero"/>
        <c:auto val="1"/>
        <c:lblAlgn val="ctr"/>
        <c:lblOffset val="100"/>
        <c:noMultiLvlLbl val="0"/>
      </c:catAx>
      <c:valAx>
        <c:axId val="176966867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crossAx val="17696681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Shares of top 5 categories   </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tx>
            <c:strRef>
              <c:f>charts!$B$1:$B$2</c:f>
              <c:strCache>
                <c:ptCount val="2"/>
                <c:pt idx="0">
                  <c:v>Top 5 Categories</c:v>
                </c:pt>
                <c:pt idx="1">
                  <c:v>Score</c:v>
                </c:pt>
              </c:strCache>
            </c:strRef>
          </c:tx>
          <c:spPr>
            <a:solidFill>
              <a:schemeClr val="lt1"/>
            </a:solidFill>
            <a:ln w="19050">
              <a:solidFill>
                <a:schemeClr val="accent1"/>
              </a:solidFill>
            </a:ln>
            <a:effectLst/>
          </c:spPr>
          <c:dPt>
            <c:idx val="0"/>
            <c:bubble3D val="0"/>
            <c:spPr>
              <a:solidFill>
                <a:schemeClr val="lt1"/>
              </a:solidFill>
              <a:ln w="19050">
                <a:solidFill>
                  <a:schemeClr val="accent1"/>
                </a:solidFill>
              </a:ln>
              <a:effectLst/>
            </c:spPr>
            <c:extLst>
              <c:ext xmlns:c16="http://schemas.microsoft.com/office/drawing/2014/chart" uri="{C3380CC4-5D6E-409C-BE32-E72D297353CC}">
                <c16:uniqueId val="{00000001-7B14-4A00-A8C0-5DA50967C66E}"/>
              </c:ext>
            </c:extLst>
          </c:dPt>
          <c:dPt>
            <c:idx val="1"/>
            <c:bubble3D val="0"/>
            <c:spPr>
              <a:solidFill>
                <a:schemeClr val="lt1"/>
              </a:solidFill>
              <a:ln w="19050">
                <a:solidFill>
                  <a:schemeClr val="accent1"/>
                </a:solidFill>
              </a:ln>
              <a:effectLst/>
            </c:spPr>
            <c:extLst>
              <c:ext xmlns:c16="http://schemas.microsoft.com/office/drawing/2014/chart" uri="{C3380CC4-5D6E-409C-BE32-E72D297353CC}">
                <c16:uniqueId val="{00000003-7B14-4A00-A8C0-5DA50967C66E}"/>
              </c:ext>
            </c:extLst>
          </c:dPt>
          <c:dPt>
            <c:idx val="2"/>
            <c:bubble3D val="0"/>
            <c:spPr>
              <a:solidFill>
                <a:schemeClr val="lt1"/>
              </a:solidFill>
              <a:ln w="19050">
                <a:solidFill>
                  <a:schemeClr val="accent1"/>
                </a:solidFill>
              </a:ln>
              <a:effectLst/>
            </c:spPr>
            <c:extLst>
              <c:ext xmlns:c16="http://schemas.microsoft.com/office/drawing/2014/chart" uri="{C3380CC4-5D6E-409C-BE32-E72D297353CC}">
                <c16:uniqueId val="{00000005-7B14-4A00-A8C0-5DA50967C66E}"/>
              </c:ext>
            </c:extLst>
          </c:dPt>
          <c:dPt>
            <c:idx val="3"/>
            <c:bubble3D val="0"/>
            <c:spPr>
              <a:solidFill>
                <a:schemeClr val="lt1"/>
              </a:solidFill>
              <a:ln w="19050">
                <a:solidFill>
                  <a:schemeClr val="accent1"/>
                </a:solidFill>
              </a:ln>
              <a:effectLst/>
            </c:spPr>
            <c:extLst>
              <c:ext xmlns:c16="http://schemas.microsoft.com/office/drawing/2014/chart" uri="{C3380CC4-5D6E-409C-BE32-E72D297353CC}">
                <c16:uniqueId val="{00000007-7B14-4A00-A8C0-5DA50967C66E}"/>
              </c:ext>
            </c:extLst>
          </c:dPt>
          <c:dPt>
            <c:idx val="4"/>
            <c:bubble3D val="0"/>
            <c:spPr>
              <a:solidFill>
                <a:schemeClr val="lt1"/>
              </a:solidFill>
              <a:ln w="19050">
                <a:solidFill>
                  <a:schemeClr val="accent1"/>
                </a:solidFill>
              </a:ln>
              <a:effectLst/>
            </c:spPr>
            <c:extLst>
              <c:ext xmlns:c16="http://schemas.microsoft.com/office/drawing/2014/chart" uri="{C3380CC4-5D6E-409C-BE32-E72D297353CC}">
                <c16:uniqueId val="{00000009-7B14-4A00-A8C0-5DA50967C66E}"/>
              </c:ext>
            </c:extLst>
          </c:dPt>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cat>
            <c:strRef>
              <c:f>charts!$A$3:$A$7</c:f>
              <c:strCache>
                <c:ptCount val="5"/>
                <c:pt idx="0">
                  <c:v>travel</c:v>
                </c:pt>
                <c:pt idx="1">
                  <c:v>science</c:v>
                </c:pt>
                <c:pt idx="2">
                  <c:v>healthy eating</c:v>
                </c:pt>
                <c:pt idx="3">
                  <c:v>animals</c:v>
                </c:pt>
                <c:pt idx="4">
                  <c:v>cooking</c:v>
                </c:pt>
              </c:strCache>
            </c:strRef>
          </c:cat>
          <c:val>
            <c:numRef>
              <c:f>charts!$B$3:$B$7</c:f>
              <c:numCache>
                <c:formatCode>General</c:formatCode>
                <c:ptCount val="5"/>
                <c:pt idx="0">
                  <c:v>58946</c:v>
                </c:pt>
                <c:pt idx="1">
                  <c:v>58566</c:v>
                </c:pt>
                <c:pt idx="2">
                  <c:v>58059</c:v>
                </c:pt>
                <c:pt idx="3">
                  <c:v>57418</c:v>
                </c:pt>
                <c:pt idx="4">
                  <c:v>54534</c:v>
                </c:pt>
              </c:numCache>
            </c:numRef>
          </c:val>
          <c:extLst>
            <c:ext xmlns:c16="http://schemas.microsoft.com/office/drawing/2014/chart" uri="{C3380CC4-5D6E-409C-BE32-E72D297353CC}">
              <c16:uniqueId val="{0000000A-7B14-4A00-A8C0-5DA50967C66E}"/>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09.05.2024</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6E1A-8313-E394-1921-E16683AD4CB6}"/>
              </a:ext>
            </a:extLst>
          </p:cNvPr>
          <p:cNvSpPr>
            <a:spLocks noGrp="1"/>
          </p:cNvSpPr>
          <p:nvPr>
            <p:ph type="ctrTitle"/>
          </p:nvPr>
        </p:nvSpPr>
        <p:spPr>
          <a:xfrm>
            <a:off x="1714500" y="1683545"/>
            <a:ext cx="10287000" cy="3581400"/>
          </a:xfrm>
        </p:spPr>
        <p:txBody>
          <a:bodyPr anchor="b"/>
          <a:lstStyle>
            <a:lvl1pPr algn="ctr">
              <a:defRPr sz="6750"/>
            </a:lvl1pPr>
          </a:lstStyle>
          <a:p>
            <a:r>
              <a:rPr lang="en-US"/>
              <a:t>Click to edit Master title style</a:t>
            </a:r>
            <a:endParaRPr lang="en-IN"/>
          </a:p>
        </p:txBody>
      </p:sp>
      <p:sp>
        <p:nvSpPr>
          <p:cNvPr id="3" name="Subtitle 2">
            <a:extLst>
              <a:ext uri="{FF2B5EF4-FFF2-40B4-BE49-F238E27FC236}">
                <a16:creationId xmlns:a16="http://schemas.microsoft.com/office/drawing/2014/main" id="{DF2254B6-46F2-C9B4-2D5E-D938559A908F}"/>
              </a:ext>
            </a:extLst>
          </p:cNvPr>
          <p:cNvSpPr>
            <a:spLocks noGrp="1"/>
          </p:cNvSpPr>
          <p:nvPr>
            <p:ph type="subTitle" idx="1"/>
          </p:nvPr>
        </p:nvSpPr>
        <p:spPr>
          <a:xfrm>
            <a:off x="1714500" y="5403057"/>
            <a:ext cx="10287000" cy="2483643"/>
          </a:xfrm>
        </p:spPr>
        <p:txBody>
          <a:bodyPr/>
          <a:lstStyle>
            <a:lvl1pPr marL="0" indent="0" algn="ctr">
              <a:buNone/>
              <a:defRPr sz="2700"/>
            </a:lvl1pPr>
            <a:lvl2pPr marL="514350" indent="0" algn="ctr">
              <a:buNone/>
              <a:defRPr sz="2250"/>
            </a:lvl2pPr>
            <a:lvl3pPr marL="1028700" indent="0" algn="ctr">
              <a:buNone/>
              <a:defRPr sz="2025"/>
            </a:lvl3pPr>
            <a:lvl4pPr marL="1543050" indent="0" algn="ctr">
              <a:buNone/>
              <a:defRPr sz="1800"/>
            </a:lvl4pPr>
            <a:lvl5pPr marL="2057400" indent="0" algn="ctr">
              <a:buNone/>
              <a:defRPr sz="1800"/>
            </a:lvl5pPr>
            <a:lvl6pPr marL="2571750" indent="0" algn="ctr">
              <a:buNone/>
              <a:defRPr sz="1800"/>
            </a:lvl6pPr>
            <a:lvl7pPr marL="3086100" indent="0" algn="ctr">
              <a:buNone/>
              <a:defRPr sz="1800"/>
            </a:lvl7pPr>
            <a:lvl8pPr marL="3600450" indent="0" algn="ctr">
              <a:buNone/>
              <a:defRPr sz="1800"/>
            </a:lvl8pPr>
            <a:lvl9pPr marL="4114800" indent="0" algn="ctr">
              <a:buNone/>
              <a:defRPr sz="18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4328C78-E2A2-9EE8-88C8-947BE2FD9139}"/>
              </a:ext>
            </a:extLst>
          </p:cNvPr>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a:extLst>
              <a:ext uri="{FF2B5EF4-FFF2-40B4-BE49-F238E27FC236}">
                <a16:creationId xmlns:a16="http://schemas.microsoft.com/office/drawing/2014/main" id="{A5427C00-2802-8FD0-A5E6-ED2DA4904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66EC4-AFBB-E8AD-1D63-6A61F7FC0E5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7242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C65C-FFD0-4B08-1134-DEC4D7D7503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564A69-F925-18D1-8A02-3DAD806BE7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13C55F-07F1-3254-EF2E-3511083A9EDA}"/>
              </a:ext>
            </a:extLst>
          </p:cNvPr>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a:extLst>
              <a:ext uri="{FF2B5EF4-FFF2-40B4-BE49-F238E27FC236}">
                <a16:creationId xmlns:a16="http://schemas.microsoft.com/office/drawing/2014/main" id="{7D246FCC-F7D2-7C44-6E3B-8036248E3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03273-07E0-09E9-F557-837B1E4CE2E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493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A23AB7-42E7-6FD8-09D0-D028DFB43044}"/>
              </a:ext>
            </a:extLst>
          </p:cNvPr>
          <p:cNvSpPr>
            <a:spLocks noGrp="1"/>
          </p:cNvSpPr>
          <p:nvPr>
            <p:ph type="title" orient="vert"/>
          </p:nvPr>
        </p:nvSpPr>
        <p:spPr>
          <a:xfrm>
            <a:off x="9815512" y="547688"/>
            <a:ext cx="2957513"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D6C98B-5444-B2F5-3CF8-E4F7682A2504}"/>
              </a:ext>
            </a:extLst>
          </p:cNvPr>
          <p:cNvSpPr>
            <a:spLocks noGrp="1"/>
          </p:cNvSpPr>
          <p:nvPr>
            <p:ph type="body" orient="vert" idx="1"/>
          </p:nvPr>
        </p:nvSpPr>
        <p:spPr>
          <a:xfrm>
            <a:off x="942975" y="547688"/>
            <a:ext cx="8701088"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D4AE28-2303-637E-CC5D-F95457900C12}"/>
              </a:ext>
            </a:extLst>
          </p:cNvPr>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a:extLst>
              <a:ext uri="{FF2B5EF4-FFF2-40B4-BE49-F238E27FC236}">
                <a16:creationId xmlns:a16="http://schemas.microsoft.com/office/drawing/2014/main" id="{8404EA56-6E50-622F-6E45-CA61F80CB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6CE42-44E1-EE23-E6E9-308B30A48D9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0229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6470-980A-4A39-BBCE-F9002E6786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C3C3F6-192C-749F-F670-CC96555A1B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636FC4-F1E6-9043-50E9-B8EB4471A4CB}"/>
              </a:ext>
            </a:extLst>
          </p:cNvPr>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a:extLst>
              <a:ext uri="{FF2B5EF4-FFF2-40B4-BE49-F238E27FC236}">
                <a16:creationId xmlns:a16="http://schemas.microsoft.com/office/drawing/2014/main" id="{EB071903-1119-832B-A58A-15D2B3A94B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F8ADB-6B08-80FF-8FD5-A63D8BB359C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515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25BE-B2CC-ABBE-F636-445C32108291}"/>
              </a:ext>
            </a:extLst>
          </p:cNvPr>
          <p:cNvSpPr>
            <a:spLocks noGrp="1"/>
          </p:cNvSpPr>
          <p:nvPr>
            <p:ph type="title"/>
          </p:nvPr>
        </p:nvSpPr>
        <p:spPr>
          <a:xfrm>
            <a:off x="935831" y="2564608"/>
            <a:ext cx="11830050" cy="4279106"/>
          </a:xfrm>
        </p:spPr>
        <p:txBody>
          <a:bodyPr anchor="b"/>
          <a:lstStyle>
            <a:lvl1pPr>
              <a:defRPr sz="675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E4E8C1-5AB5-FC29-61C3-55C6E4EAF25E}"/>
              </a:ext>
            </a:extLst>
          </p:cNvPr>
          <p:cNvSpPr>
            <a:spLocks noGrp="1"/>
          </p:cNvSpPr>
          <p:nvPr>
            <p:ph type="body" idx="1"/>
          </p:nvPr>
        </p:nvSpPr>
        <p:spPr>
          <a:xfrm>
            <a:off x="935831" y="6884195"/>
            <a:ext cx="11830050" cy="2250281"/>
          </a:xfrm>
        </p:spPr>
        <p:txBody>
          <a:bodyPr/>
          <a:lstStyle>
            <a:lvl1pPr marL="0" indent="0">
              <a:buNone/>
              <a:defRPr sz="2700">
                <a:solidFill>
                  <a:schemeClr val="tx1">
                    <a:tint val="82000"/>
                  </a:schemeClr>
                </a:solidFill>
              </a:defRPr>
            </a:lvl1pPr>
            <a:lvl2pPr marL="514350" indent="0">
              <a:buNone/>
              <a:defRPr sz="2250">
                <a:solidFill>
                  <a:schemeClr val="tx1">
                    <a:tint val="82000"/>
                  </a:schemeClr>
                </a:solidFill>
              </a:defRPr>
            </a:lvl2pPr>
            <a:lvl3pPr marL="1028700" indent="0">
              <a:buNone/>
              <a:defRPr sz="2025">
                <a:solidFill>
                  <a:schemeClr val="tx1">
                    <a:tint val="82000"/>
                  </a:schemeClr>
                </a:solidFill>
              </a:defRPr>
            </a:lvl3pPr>
            <a:lvl4pPr marL="1543050" indent="0">
              <a:buNone/>
              <a:defRPr sz="1800">
                <a:solidFill>
                  <a:schemeClr val="tx1">
                    <a:tint val="82000"/>
                  </a:schemeClr>
                </a:solidFill>
              </a:defRPr>
            </a:lvl4pPr>
            <a:lvl5pPr marL="2057400" indent="0">
              <a:buNone/>
              <a:defRPr sz="1800">
                <a:solidFill>
                  <a:schemeClr val="tx1">
                    <a:tint val="82000"/>
                  </a:schemeClr>
                </a:solidFill>
              </a:defRPr>
            </a:lvl5pPr>
            <a:lvl6pPr marL="2571750" indent="0">
              <a:buNone/>
              <a:defRPr sz="1800">
                <a:solidFill>
                  <a:schemeClr val="tx1">
                    <a:tint val="82000"/>
                  </a:schemeClr>
                </a:solidFill>
              </a:defRPr>
            </a:lvl6pPr>
            <a:lvl7pPr marL="3086100" indent="0">
              <a:buNone/>
              <a:defRPr sz="1800">
                <a:solidFill>
                  <a:schemeClr val="tx1">
                    <a:tint val="82000"/>
                  </a:schemeClr>
                </a:solidFill>
              </a:defRPr>
            </a:lvl7pPr>
            <a:lvl8pPr marL="3600450" indent="0">
              <a:buNone/>
              <a:defRPr sz="1800">
                <a:solidFill>
                  <a:schemeClr val="tx1">
                    <a:tint val="82000"/>
                  </a:schemeClr>
                </a:solidFill>
              </a:defRPr>
            </a:lvl8pPr>
            <a:lvl9pPr marL="4114800" indent="0">
              <a:buNone/>
              <a:defRPr sz="18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A5A7CD-DAC0-BAC5-1D33-AC66EC0E366B}"/>
              </a:ext>
            </a:extLst>
          </p:cNvPr>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a:extLst>
              <a:ext uri="{FF2B5EF4-FFF2-40B4-BE49-F238E27FC236}">
                <a16:creationId xmlns:a16="http://schemas.microsoft.com/office/drawing/2014/main" id="{70C7AD63-2C38-4A2B-3058-2D77EBBD3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870CD-B465-8CDD-B565-D549CB6CAB6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7901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B9BB9-2A28-68F1-7EC0-B82775256F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85A1C4-228D-9022-4BF8-FA5C3B0FFDD2}"/>
              </a:ext>
            </a:extLst>
          </p:cNvPr>
          <p:cNvSpPr>
            <a:spLocks noGrp="1"/>
          </p:cNvSpPr>
          <p:nvPr>
            <p:ph sz="half" idx="1"/>
          </p:nvPr>
        </p:nvSpPr>
        <p:spPr>
          <a:xfrm>
            <a:off x="942975" y="2738438"/>
            <a:ext cx="58293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CA0815-A59F-084B-E353-744F214B24BD}"/>
              </a:ext>
            </a:extLst>
          </p:cNvPr>
          <p:cNvSpPr>
            <a:spLocks noGrp="1"/>
          </p:cNvSpPr>
          <p:nvPr>
            <p:ph sz="half" idx="2"/>
          </p:nvPr>
        </p:nvSpPr>
        <p:spPr>
          <a:xfrm>
            <a:off x="6943725" y="2738438"/>
            <a:ext cx="58293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163F65-6C1A-D6FD-95FD-D390917D7368}"/>
              </a:ext>
            </a:extLst>
          </p:cNvPr>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a:extLst>
              <a:ext uri="{FF2B5EF4-FFF2-40B4-BE49-F238E27FC236}">
                <a16:creationId xmlns:a16="http://schemas.microsoft.com/office/drawing/2014/main" id="{7E8F561E-642C-EF8A-C0C2-C58DC44E1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3A92A1-AA8A-0DC3-4A3D-7ACFA2FCFDF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653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3163-49F0-3160-7F58-D7082D25BD06}"/>
              </a:ext>
            </a:extLst>
          </p:cNvPr>
          <p:cNvSpPr>
            <a:spLocks noGrp="1"/>
          </p:cNvSpPr>
          <p:nvPr>
            <p:ph type="title"/>
          </p:nvPr>
        </p:nvSpPr>
        <p:spPr>
          <a:xfrm>
            <a:off x="944762" y="547688"/>
            <a:ext cx="1183005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FAC273-00B8-AA07-54AD-EE01C434F728}"/>
              </a:ext>
            </a:extLst>
          </p:cNvPr>
          <p:cNvSpPr>
            <a:spLocks noGrp="1"/>
          </p:cNvSpPr>
          <p:nvPr>
            <p:ph type="body" idx="1"/>
          </p:nvPr>
        </p:nvSpPr>
        <p:spPr>
          <a:xfrm>
            <a:off x="944762" y="2521745"/>
            <a:ext cx="5802510" cy="1235868"/>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D3E79-2EE0-89EE-3CB4-FD1971C193C3}"/>
              </a:ext>
            </a:extLst>
          </p:cNvPr>
          <p:cNvSpPr>
            <a:spLocks noGrp="1"/>
          </p:cNvSpPr>
          <p:nvPr>
            <p:ph sz="half" idx="2"/>
          </p:nvPr>
        </p:nvSpPr>
        <p:spPr>
          <a:xfrm>
            <a:off x="944762" y="3757613"/>
            <a:ext cx="5802510"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BC2EDCF-9D45-F039-8E64-4AA961984C6B}"/>
              </a:ext>
            </a:extLst>
          </p:cNvPr>
          <p:cNvSpPr>
            <a:spLocks noGrp="1"/>
          </p:cNvSpPr>
          <p:nvPr>
            <p:ph type="body" sz="quarter" idx="3"/>
          </p:nvPr>
        </p:nvSpPr>
        <p:spPr>
          <a:xfrm>
            <a:off x="6943725" y="2521745"/>
            <a:ext cx="5831087" cy="1235868"/>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a:extLst>
              <a:ext uri="{FF2B5EF4-FFF2-40B4-BE49-F238E27FC236}">
                <a16:creationId xmlns:a16="http://schemas.microsoft.com/office/drawing/2014/main" id="{3FDD99A0-83BD-7FAC-C993-43112BA17771}"/>
              </a:ext>
            </a:extLst>
          </p:cNvPr>
          <p:cNvSpPr>
            <a:spLocks noGrp="1"/>
          </p:cNvSpPr>
          <p:nvPr>
            <p:ph sz="quarter" idx="4"/>
          </p:nvPr>
        </p:nvSpPr>
        <p:spPr>
          <a:xfrm>
            <a:off x="6943725" y="3757613"/>
            <a:ext cx="5831087"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7C7BADB-7134-039A-F3FF-A6818928C00D}"/>
              </a:ext>
            </a:extLst>
          </p:cNvPr>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a:extLst>
              <a:ext uri="{FF2B5EF4-FFF2-40B4-BE49-F238E27FC236}">
                <a16:creationId xmlns:a16="http://schemas.microsoft.com/office/drawing/2014/main" id="{A67BEF02-203D-0669-4DDE-D5FDF671F0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D431EE-C04A-D957-208E-F7C8131ACD1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8885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6FF4D-7734-1A59-3C5A-A1E073B853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FF9DB5-F523-3B21-4257-A183DEB2B539}"/>
              </a:ext>
            </a:extLst>
          </p:cNvPr>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a:extLst>
              <a:ext uri="{FF2B5EF4-FFF2-40B4-BE49-F238E27FC236}">
                <a16:creationId xmlns:a16="http://schemas.microsoft.com/office/drawing/2014/main" id="{07C6E2AB-DC82-B5E6-E4E0-F2E899BB99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B3A8BE-FC2C-5EF8-623C-2C8574F39A7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2462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A63D04-87AF-B11F-9308-F05D18EEDAB3}"/>
              </a:ext>
            </a:extLst>
          </p:cNvPr>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a:extLst>
              <a:ext uri="{FF2B5EF4-FFF2-40B4-BE49-F238E27FC236}">
                <a16:creationId xmlns:a16="http://schemas.microsoft.com/office/drawing/2014/main" id="{6193007D-6D29-4B5A-269E-AD4C1F48A5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F261D6-44FE-A79B-B6C8-239A08F807D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6414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92CC-4BF4-3B65-3875-EA795D6E34F2}"/>
              </a:ext>
            </a:extLst>
          </p:cNvPr>
          <p:cNvSpPr>
            <a:spLocks noGrp="1"/>
          </p:cNvSpPr>
          <p:nvPr>
            <p:ph type="title"/>
          </p:nvPr>
        </p:nvSpPr>
        <p:spPr>
          <a:xfrm>
            <a:off x="944762" y="685800"/>
            <a:ext cx="4423767" cy="2400300"/>
          </a:xfrm>
        </p:spPr>
        <p:txBody>
          <a:bodyPr anchor="b"/>
          <a:lstStyle>
            <a:lvl1pPr>
              <a:defRPr sz="36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D4F5678-113D-E1D6-A15D-E61B1405FD30}"/>
              </a:ext>
            </a:extLst>
          </p:cNvPr>
          <p:cNvSpPr>
            <a:spLocks noGrp="1"/>
          </p:cNvSpPr>
          <p:nvPr>
            <p:ph idx="1"/>
          </p:nvPr>
        </p:nvSpPr>
        <p:spPr>
          <a:xfrm>
            <a:off x="5831087" y="1481138"/>
            <a:ext cx="6943725" cy="7310438"/>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0762E3A-8AC6-0610-54B9-BCF33C72029F}"/>
              </a:ext>
            </a:extLst>
          </p:cNvPr>
          <p:cNvSpPr>
            <a:spLocks noGrp="1"/>
          </p:cNvSpPr>
          <p:nvPr>
            <p:ph type="body" sz="half" idx="2"/>
          </p:nvPr>
        </p:nvSpPr>
        <p:spPr>
          <a:xfrm>
            <a:off x="944762" y="3086100"/>
            <a:ext cx="4423767" cy="5717382"/>
          </a:xfrm>
        </p:spPr>
        <p:txBody>
          <a:bodyPr/>
          <a:lstStyle>
            <a:lvl1pPr marL="0" indent="0">
              <a:buNone/>
              <a:defRPr sz="1800"/>
            </a:lvl1pPr>
            <a:lvl2pPr marL="514350" indent="0">
              <a:buNone/>
              <a:defRPr sz="1575"/>
            </a:lvl2pPr>
            <a:lvl3pPr marL="1028700" indent="0">
              <a:buNone/>
              <a:defRPr sz="1350"/>
            </a:lvl3pPr>
            <a:lvl4pPr marL="1543050" indent="0">
              <a:buNone/>
              <a:defRPr sz="1125"/>
            </a:lvl4pPr>
            <a:lvl5pPr marL="2057400" indent="0">
              <a:buNone/>
              <a:defRPr sz="1125"/>
            </a:lvl5pPr>
            <a:lvl6pPr marL="2571750" indent="0">
              <a:buNone/>
              <a:defRPr sz="1125"/>
            </a:lvl6pPr>
            <a:lvl7pPr marL="3086100" indent="0">
              <a:buNone/>
              <a:defRPr sz="1125"/>
            </a:lvl7pPr>
            <a:lvl8pPr marL="3600450" indent="0">
              <a:buNone/>
              <a:defRPr sz="1125"/>
            </a:lvl8pPr>
            <a:lvl9pPr marL="4114800" indent="0">
              <a:buNone/>
              <a:defRPr sz="1125"/>
            </a:lvl9pPr>
          </a:lstStyle>
          <a:p>
            <a:pPr lvl="0"/>
            <a:r>
              <a:rPr lang="en-US"/>
              <a:t>Click to edit Master text styles</a:t>
            </a:r>
          </a:p>
        </p:txBody>
      </p:sp>
      <p:sp>
        <p:nvSpPr>
          <p:cNvPr id="5" name="Date Placeholder 4">
            <a:extLst>
              <a:ext uri="{FF2B5EF4-FFF2-40B4-BE49-F238E27FC236}">
                <a16:creationId xmlns:a16="http://schemas.microsoft.com/office/drawing/2014/main" id="{9BA17DA4-4EC3-3EEC-7D7A-40F55F398B8F}"/>
              </a:ext>
            </a:extLst>
          </p:cNvPr>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a:extLst>
              <a:ext uri="{FF2B5EF4-FFF2-40B4-BE49-F238E27FC236}">
                <a16:creationId xmlns:a16="http://schemas.microsoft.com/office/drawing/2014/main" id="{477CD647-542D-B3FC-773E-EFF393C15B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4B98D0-9710-D65A-AB6B-295A06DCD2C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02941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0900-3573-F263-4FBD-C05692FCAE6D}"/>
              </a:ext>
            </a:extLst>
          </p:cNvPr>
          <p:cNvSpPr>
            <a:spLocks noGrp="1"/>
          </p:cNvSpPr>
          <p:nvPr>
            <p:ph type="title"/>
          </p:nvPr>
        </p:nvSpPr>
        <p:spPr>
          <a:xfrm>
            <a:off x="944762" y="685800"/>
            <a:ext cx="4423767" cy="2400300"/>
          </a:xfrm>
        </p:spPr>
        <p:txBody>
          <a:bodyPr anchor="b"/>
          <a:lstStyle>
            <a:lvl1pPr>
              <a:defRPr sz="36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6A6874-327C-D0C4-01F4-A2D8F32E05AF}"/>
              </a:ext>
            </a:extLst>
          </p:cNvPr>
          <p:cNvSpPr>
            <a:spLocks noGrp="1"/>
          </p:cNvSpPr>
          <p:nvPr>
            <p:ph type="pic" idx="1"/>
          </p:nvPr>
        </p:nvSpPr>
        <p:spPr>
          <a:xfrm>
            <a:off x="5831087" y="1481138"/>
            <a:ext cx="6943725" cy="7310438"/>
          </a:xfrm>
        </p:spPr>
        <p:txBody>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endParaRPr lang="en-IN"/>
          </a:p>
        </p:txBody>
      </p:sp>
      <p:sp>
        <p:nvSpPr>
          <p:cNvPr id="4" name="Text Placeholder 3">
            <a:extLst>
              <a:ext uri="{FF2B5EF4-FFF2-40B4-BE49-F238E27FC236}">
                <a16:creationId xmlns:a16="http://schemas.microsoft.com/office/drawing/2014/main" id="{59E46650-9320-BCF5-8FA3-6861C2298301}"/>
              </a:ext>
            </a:extLst>
          </p:cNvPr>
          <p:cNvSpPr>
            <a:spLocks noGrp="1"/>
          </p:cNvSpPr>
          <p:nvPr>
            <p:ph type="body" sz="half" idx="2"/>
          </p:nvPr>
        </p:nvSpPr>
        <p:spPr>
          <a:xfrm>
            <a:off x="944762" y="3086100"/>
            <a:ext cx="4423767" cy="5717382"/>
          </a:xfrm>
        </p:spPr>
        <p:txBody>
          <a:bodyPr/>
          <a:lstStyle>
            <a:lvl1pPr marL="0" indent="0">
              <a:buNone/>
              <a:defRPr sz="1800"/>
            </a:lvl1pPr>
            <a:lvl2pPr marL="514350" indent="0">
              <a:buNone/>
              <a:defRPr sz="1575"/>
            </a:lvl2pPr>
            <a:lvl3pPr marL="1028700" indent="0">
              <a:buNone/>
              <a:defRPr sz="1350"/>
            </a:lvl3pPr>
            <a:lvl4pPr marL="1543050" indent="0">
              <a:buNone/>
              <a:defRPr sz="1125"/>
            </a:lvl4pPr>
            <a:lvl5pPr marL="2057400" indent="0">
              <a:buNone/>
              <a:defRPr sz="1125"/>
            </a:lvl5pPr>
            <a:lvl6pPr marL="2571750" indent="0">
              <a:buNone/>
              <a:defRPr sz="1125"/>
            </a:lvl6pPr>
            <a:lvl7pPr marL="3086100" indent="0">
              <a:buNone/>
              <a:defRPr sz="1125"/>
            </a:lvl7pPr>
            <a:lvl8pPr marL="3600450" indent="0">
              <a:buNone/>
              <a:defRPr sz="1125"/>
            </a:lvl8pPr>
            <a:lvl9pPr marL="4114800" indent="0">
              <a:buNone/>
              <a:defRPr sz="1125"/>
            </a:lvl9pPr>
          </a:lstStyle>
          <a:p>
            <a:pPr lvl="0"/>
            <a:r>
              <a:rPr lang="en-US"/>
              <a:t>Click to edit Master text styles</a:t>
            </a:r>
          </a:p>
        </p:txBody>
      </p:sp>
      <p:sp>
        <p:nvSpPr>
          <p:cNvPr id="5" name="Date Placeholder 4">
            <a:extLst>
              <a:ext uri="{FF2B5EF4-FFF2-40B4-BE49-F238E27FC236}">
                <a16:creationId xmlns:a16="http://schemas.microsoft.com/office/drawing/2014/main" id="{6C636567-84B2-E0CB-C136-D3AB72D747AF}"/>
              </a:ext>
            </a:extLst>
          </p:cNvPr>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a:extLst>
              <a:ext uri="{FF2B5EF4-FFF2-40B4-BE49-F238E27FC236}">
                <a16:creationId xmlns:a16="http://schemas.microsoft.com/office/drawing/2014/main" id="{DB835FEE-D73B-F8AD-86E3-3B38B66A9F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E810A6-BD71-E8AB-37FB-5F4D62EEA5A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511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D44FE4-789A-EDBB-C456-9DF02C0306BD}"/>
              </a:ext>
            </a:extLst>
          </p:cNvPr>
          <p:cNvSpPr>
            <a:spLocks noGrp="1"/>
          </p:cNvSpPr>
          <p:nvPr>
            <p:ph type="title"/>
          </p:nvPr>
        </p:nvSpPr>
        <p:spPr>
          <a:xfrm>
            <a:off x="942975" y="547688"/>
            <a:ext cx="1183005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6CF241-E51A-A59B-09FE-6CB65CFD1F82}"/>
              </a:ext>
            </a:extLst>
          </p:cNvPr>
          <p:cNvSpPr>
            <a:spLocks noGrp="1"/>
          </p:cNvSpPr>
          <p:nvPr>
            <p:ph type="body" idx="1"/>
          </p:nvPr>
        </p:nvSpPr>
        <p:spPr>
          <a:xfrm>
            <a:off x="942975" y="2738438"/>
            <a:ext cx="1183005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1A7444-1A7D-4562-0524-39FC0FAFBDD1}"/>
              </a:ext>
            </a:extLst>
          </p:cNvPr>
          <p:cNvSpPr>
            <a:spLocks noGrp="1"/>
          </p:cNvSpPr>
          <p:nvPr>
            <p:ph type="dt" sz="half" idx="2"/>
          </p:nvPr>
        </p:nvSpPr>
        <p:spPr>
          <a:xfrm>
            <a:off x="942975" y="9534526"/>
            <a:ext cx="3086100" cy="547688"/>
          </a:xfrm>
          <a:prstGeom prst="rect">
            <a:avLst/>
          </a:prstGeom>
        </p:spPr>
        <p:txBody>
          <a:bodyPr vert="horz" lIns="91440" tIns="45720" rIns="91440" bIns="45720" rtlCol="0" anchor="ctr"/>
          <a:lstStyle>
            <a:lvl1pPr algn="l">
              <a:defRPr sz="1350">
                <a:solidFill>
                  <a:schemeClr val="tx1">
                    <a:tint val="82000"/>
                  </a:schemeClr>
                </a:solidFill>
              </a:defRPr>
            </a:lvl1pPr>
          </a:lstStyle>
          <a:p>
            <a:fld id="{1D8BD707-D9CF-40AE-B4C6-C98DA3205C09}" type="datetimeFigureOut">
              <a:rPr lang="en-US" smtClean="0"/>
              <a:pPr/>
              <a:t>5/9/2024</a:t>
            </a:fld>
            <a:endParaRPr lang="en-US"/>
          </a:p>
        </p:txBody>
      </p:sp>
      <p:sp>
        <p:nvSpPr>
          <p:cNvPr id="5" name="Footer Placeholder 4">
            <a:extLst>
              <a:ext uri="{FF2B5EF4-FFF2-40B4-BE49-F238E27FC236}">
                <a16:creationId xmlns:a16="http://schemas.microsoft.com/office/drawing/2014/main" id="{22D4BAC2-5B9D-20EB-BF1A-F3F0CF375B09}"/>
              </a:ext>
            </a:extLst>
          </p:cNvPr>
          <p:cNvSpPr>
            <a:spLocks noGrp="1"/>
          </p:cNvSpPr>
          <p:nvPr>
            <p:ph type="ftr" sz="quarter" idx="3"/>
          </p:nvPr>
        </p:nvSpPr>
        <p:spPr>
          <a:xfrm>
            <a:off x="4543425" y="9534526"/>
            <a:ext cx="4629150" cy="547688"/>
          </a:xfrm>
          <a:prstGeom prst="rect">
            <a:avLst/>
          </a:prstGeom>
        </p:spPr>
        <p:txBody>
          <a:bodyPr vert="horz" lIns="91440" tIns="45720" rIns="91440" bIns="45720" rtlCol="0" anchor="ctr"/>
          <a:lstStyle>
            <a:lvl1pPr algn="ctr">
              <a:defRPr sz="135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053C428-916D-89E4-AEF7-36B0034CCB2E}"/>
              </a:ext>
            </a:extLst>
          </p:cNvPr>
          <p:cNvSpPr>
            <a:spLocks noGrp="1"/>
          </p:cNvSpPr>
          <p:nvPr>
            <p:ph type="sldNum" sz="quarter" idx="4"/>
          </p:nvPr>
        </p:nvSpPr>
        <p:spPr>
          <a:xfrm>
            <a:off x="9686925" y="9534526"/>
            <a:ext cx="3086100" cy="547688"/>
          </a:xfrm>
          <a:prstGeom prst="rect">
            <a:avLst/>
          </a:prstGeom>
        </p:spPr>
        <p:txBody>
          <a:bodyPr vert="horz" lIns="91440" tIns="45720" rIns="91440" bIns="45720" rtlCol="0" anchor="ctr"/>
          <a:lstStyle>
            <a:lvl1pPr algn="r">
              <a:defRPr sz="1350">
                <a:solidFill>
                  <a:schemeClr val="tx1">
                    <a:tint val="82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0111699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1028700" rtl="0" eaLnBrk="1" latinLnBrk="0" hangingPunct="1">
        <a:lnSpc>
          <a:spcPct val="90000"/>
        </a:lnSpc>
        <a:spcBef>
          <a:spcPct val="0"/>
        </a:spcBef>
        <a:buNone/>
        <a:defRPr sz="4950" kern="1200">
          <a:solidFill>
            <a:schemeClr val="tx1"/>
          </a:solidFill>
          <a:latin typeface="+mj-lt"/>
          <a:ea typeface="+mj-ea"/>
          <a:cs typeface="+mj-cs"/>
        </a:defRPr>
      </a:lvl1pPr>
    </p:titleStyle>
    <p:bodyStyle>
      <a:lvl1pPr marL="257175" indent="-257175" algn="l" defTabSz="1028700" rtl="0" eaLnBrk="1" latinLnBrk="0" hangingPunct="1">
        <a:lnSpc>
          <a:spcPct val="90000"/>
        </a:lnSpc>
        <a:spcBef>
          <a:spcPts val="1125"/>
        </a:spcBef>
        <a:buFont typeface="Arial" panose="020B0604020202020204" pitchFamily="34" charset="0"/>
        <a:buChar char="•"/>
        <a:defRPr sz="3150" kern="1200">
          <a:solidFill>
            <a:schemeClr val="tx1"/>
          </a:solidFill>
          <a:latin typeface="+mn-lt"/>
          <a:ea typeface="+mn-ea"/>
          <a:cs typeface="+mn-cs"/>
        </a:defRPr>
      </a:lvl1pPr>
      <a:lvl2pPr marL="771525" indent="-257175" algn="l" defTabSz="1028700" rtl="0" eaLnBrk="1" latinLnBrk="0" hangingPunct="1">
        <a:lnSpc>
          <a:spcPct val="90000"/>
        </a:lnSpc>
        <a:spcBef>
          <a:spcPts val="563"/>
        </a:spcBef>
        <a:buFont typeface="Arial" panose="020B0604020202020204" pitchFamily="34" charset="0"/>
        <a:buChar char="•"/>
        <a:defRPr sz="2700" kern="1200">
          <a:solidFill>
            <a:schemeClr val="tx1"/>
          </a:solidFill>
          <a:latin typeface="+mn-lt"/>
          <a:ea typeface="+mn-ea"/>
          <a:cs typeface="+mn-cs"/>
        </a:defRPr>
      </a:lvl2pPr>
      <a:lvl3pPr marL="1285875" indent="-257175" algn="l" defTabSz="1028700" rtl="0" eaLnBrk="1" latinLnBrk="0" hangingPunct="1">
        <a:lnSpc>
          <a:spcPct val="90000"/>
        </a:lnSpc>
        <a:spcBef>
          <a:spcPts val="563"/>
        </a:spcBef>
        <a:buFont typeface="Arial" panose="020B0604020202020204" pitchFamily="34" charset="0"/>
        <a:buChar char="•"/>
        <a:defRPr sz="2250" kern="1200">
          <a:solidFill>
            <a:schemeClr val="tx1"/>
          </a:solidFill>
          <a:latin typeface="+mn-lt"/>
          <a:ea typeface="+mn-ea"/>
          <a:cs typeface="+mn-cs"/>
        </a:defRPr>
      </a:lvl3pPr>
      <a:lvl4pPr marL="180022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4pPr>
      <a:lvl5pPr marL="231457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5pPr>
      <a:lvl6pPr marL="282892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6pPr>
      <a:lvl7pPr marL="334327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7pPr>
      <a:lvl8pPr marL="385762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8pPr>
      <a:lvl9pPr marL="437197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chart" Target="../charts/chart3.xm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19.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7.xml"/><Relationship Id="rId7" Type="http://schemas.openxmlformats.org/officeDocument/2006/relationships/image" Target="../media/image14.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chart" Target="../charts/chart1.xm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4108732" y="0"/>
            <a:ext cx="1893269" cy="10287000"/>
          </a:xfrm>
          <a:prstGeom prst="rect">
            <a:avLst/>
          </a:prstGeom>
          <a:solidFill>
            <a:srgbClr val="FFFFFF"/>
          </a:solidFill>
        </p:spPr>
        <p:txBody>
          <a:bodyPr/>
          <a:lstStyle/>
          <a:p>
            <a:endParaRPr lang="en-IN"/>
          </a:p>
        </p:txBody>
      </p:sp>
      <p:grpSp>
        <p:nvGrpSpPr>
          <p:cNvPr id="3" name="Group 3"/>
          <p:cNvGrpSpPr/>
          <p:nvPr/>
        </p:nvGrpSpPr>
        <p:grpSpPr>
          <a:xfrm>
            <a:off x="4259735" y="406154"/>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811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6375" y="3305350"/>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Analytics</a:t>
            </a:r>
          </a:p>
        </p:txBody>
      </p:sp>
      <p:pic>
        <p:nvPicPr>
          <p:cNvPr id="32" name="Audio 31">
            <a:hlinkClick r:id="" action="ppaction://media"/>
            <a:extLst>
              <a:ext uri="{FF2B5EF4-FFF2-40B4-BE49-F238E27FC236}">
                <a16:creationId xmlns:a16="http://schemas.microsoft.com/office/drawing/2014/main" id="{969ECE66-D979-57E9-0FD7-AB841D97FE6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0506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247"/>
    </mc:Choice>
    <mc:Fallback>
      <p:transition spd="slow" advTm="34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extLst>
    <p:ext uri="{3A86A75C-4F4B-4683-9AE1-C65F6400EC91}">
      <p14:laserTraceLst xmlns:p14="http://schemas.microsoft.com/office/powerpoint/2010/main">
        <p14:tracePtLst>
          <p14:tracePt t="1024" x="6877050" y="2109788"/>
          <p14:tracePt t="1071" x="6891338" y="2109788"/>
          <p14:tracePt t="1280" x="6904038" y="2097088"/>
          <p14:tracePt t="13828" x="6969125" y="2149475"/>
          <p14:tracePt t="13848" x="6981825" y="2162175"/>
          <p14:tracePt t="13863" x="7008813" y="2174875"/>
          <p14:tracePt t="13880" x="7021513" y="2174875"/>
          <p14:tracePt t="13887" x="7034213" y="2174875"/>
          <p14:tracePt t="13936" x="7048500" y="2174875"/>
          <p14:tracePt t="26819" x="7061200" y="2189163"/>
          <p14:tracePt t="26828" x="7061200" y="2227263"/>
          <p14:tracePt t="26840" x="7061200" y="2254250"/>
          <p14:tracePt t="26857" x="7061200" y="2279650"/>
          <p14:tracePt t="26873" x="7061200" y="2346325"/>
          <p14:tracePt t="26875" x="7048500" y="2424113"/>
          <p14:tracePt t="26890" x="7021513" y="2436813"/>
          <p14:tracePt t="26892" x="6996113" y="2489200"/>
          <p14:tracePt t="26907" x="6956425" y="2608263"/>
          <p14:tracePt t="26924" x="6929438" y="2660650"/>
          <p14:tracePt t="26940" x="6929438" y="2686050"/>
          <p14:tracePt t="26957" x="6916738" y="2725738"/>
          <p14:tracePt t="26973" x="6916738" y="2765425"/>
          <p14:tracePt t="26975" x="6916738" y="2790825"/>
          <p14:tracePt t="26991" x="6916738" y="2817813"/>
          <p14:tracePt t="27007" x="6916738" y="2843213"/>
          <p14:tracePt t="27024" x="6904038" y="2870200"/>
          <p14:tracePt t="31588" x="6904038" y="2882900"/>
          <p14:tracePt t="32000" x="6904038" y="2895600"/>
          <p14:tracePt t="32064" x="6904038" y="2909888"/>
          <p14:tracePt t="33007" x="6916738" y="2909888"/>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84C0BF93-97A8-FABB-34A9-66978CD0168F}"/>
              </a:ext>
            </a:extLst>
          </p:cNvPr>
          <p:cNvGrpSpPr/>
          <p:nvPr/>
        </p:nvGrpSpPr>
        <p:grpSpPr>
          <a:xfrm>
            <a:off x="1447800" y="7505700"/>
            <a:ext cx="9711338" cy="2017079"/>
            <a:chOff x="0" y="0"/>
            <a:chExt cx="12948451" cy="2689439"/>
          </a:xfrm>
        </p:grpSpPr>
        <p:pic>
          <p:nvPicPr>
            <p:cNvPr id="3" name="Picture 8">
              <a:extLst>
                <a:ext uri="{FF2B5EF4-FFF2-40B4-BE49-F238E27FC236}">
                  <a16:creationId xmlns:a16="http://schemas.microsoft.com/office/drawing/2014/main" id="{DE1D5B57-BADE-4866-8AAA-97F5F21B4363}"/>
                </a:ext>
              </a:extLst>
            </p:cNvPr>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4" name="Picture 9">
              <a:extLst>
                <a:ext uri="{FF2B5EF4-FFF2-40B4-BE49-F238E27FC236}">
                  <a16:creationId xmlns:a16="http://schemas.microsoft.com/office/drawing/2014/main" id="{61E76D26-09D9-90B9-8537-DAB96EBF31FB}"/>
                </a:ext>
              </a:extLst>
            </p:cNvPr>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5" name="Picture 10">
              <a:extLst>
                <a:ext uri="{FF2B5EF4-FFF2-40B4-BE49-F238E27FC236}">
                  <a16:creationId xmlns:a16="http://schemas.microsoft.com/office/drawing/2014/main" id="{2172AAD4-5618-F05B-121A-0DC926FAE590}"/>
                </a:ext>
              </a:extLst>
            </p:cNvPr>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6" name="Picture 11">
              <a:extLst>
                <a:ext uri="{FF2B5EF4-FFF2-40B4-BE49-F238E27FC236}">
                  <a16:creationId xmlns:a16="http://schemas.microsoft.com/office/drawing/2014/main" id="{23512630-5F24-79B1-F06D-251E2C9E1DD5}"/>
                </a:ext>
              </a:extLst>
            </p:cNvPr>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aphicFrame>
        <p:nvGraphicFramePr>
          <p:cNvPr id="7" name="Chart 6">
            <a:extLst>
              <a:ext uri="{FF2B5EF4-FFF2-40B4-BE49-F238E27FC236}">
                <a16:creationId xmlns:a16="http://schemas.microsoft.com/office/drawing/2014/main" id="{136D5FFB-D5E7-D60C-3A09-D6125FB44334}"/>
              </a:ext>
            </a:extLst>
          </p:cNvPr>
          <p:cNvGraphicFramePr>
            <a:graphicFrameLocks/>
          </p:cNvGraphicFramePr>
          <p:nvPr>
            <p:extLst>
              <p:ext uri="{D42A27DB-BD31-4B8C-83A1-F6EECF244321}">
                <p14:modId xmlns:p14="http://schemas.microsoft.com/office/powerpoint/2010/main" val="3554426817"/>
              </p:ext>
            </p:extLst>
          </p:nvPr>
        </p:nvGraphicFramePr>
        <p:xfrm>
          <a:off x="990600" y="764220"/>
          <a:ext cx="11430000" cy="6284279"/>
        </p:xfrm>
        <a:graphic>
          <a:graphicData uri="http://schemas.openxmlformats.org/drawingml/2006/chart">
            <c:chart xmlns:c="http://schemas.openxmlformats.org/drawingml/2006/chart" xmlns:r="http://schemas.openxmlformats.org/officeDocument/2006/relationships" r:id="rId6"/>
          </a:graphicData>
        </a:graphic>
      </p:graphicFrame>
      <p:pic>
        <p:nvPicPr>
          <p:cNvPr id="11" name="Audio 10">
            <a:hlinkClick r:id="" action="ppaction://media"/>
            <a:extLst>
              <a:ext uri="{FF2B5EF4-FFF2-40B4-BE49-F238E27FC236}">
                <a16:creationId xmlns:a16="http://schemas.microsoft.com/office/drawing/2014/main" id="{45A147D7-FD8C-FC59-D453-38BBD6C08C3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3" t="-266613" r="-266613" b="-266613"/>
          <a:stretch>
            <a:fillRect/>
          </a:stretch>
        </p:blipFill>
        <p:spPr>
          <a:xfrm>
            <a:off x="10506456" y="7077456"/>
            <a:ext cx="3086100" cy="3086100"/>
          </a:xfrm>
          <a:prstGeom prst="ellipse">
            <a:avLst/>
          </a:prstGeom>
        </p:spPr>
      </p:pic>
    </p:spTree>
    <p:extLst>
      <p:ext uri="{BB962C8B-B14F-4D97-AF65-F5344CB8AC3E}">
        <p14:creationId xmlns:p14="http://schemas.microsoft.com/office/powerpoint/2010/main" val="3635032618"/>
      </p:ext>
    </p:extLst>
  </p:cSld>
  <p:clrMapOvr>
    <a:masterClrMapping/>
  </p:clrMapOvr>
  <mc:AlternateContent xmlns:mc="http://schemas.openxmlformats.org/markup-compatibility/2006">
    <mc:Choice xmlns:p14="http://schemas.microsoft.com/office/powerpoint/2010/main" Requires="p14">
      <p:transition spd="slow" p14:dur="2000" advTm="24972"/>
    </mc:Choice>
    <mc:Fallback>
      <p:transition spd="slow" advTm="24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2395" x="6877050" y="7810500"/>
          <p14:tracePt t="12779" x="6877050" y="7823200"/>
          <p14:tracePt t="12867" x="6864350" y="7823200"/>
          <p14:tracePt t="12883" x="6851650" y="7823200"/>
          <p14:tracePt t="12915" x="6838950" y="7823200"/>
          <p14:tracePt t="12940" x="6811963" y="7810500"/>
          <p14:tracePt t="12979" x="6799263" y="7797800"/>
          <p14:tracePt t="12996" x="6786563" y="7783513"/>
          <p14:tracePt t="13059" x="6772275" y="7770813"/>
          <p14:tracePt t="13083" x="6772275" y="7758113"/>
          <p14:tracePt t="13091" x="6772275" y="7745413"/>
          <p14:tracePt t="13107" x="6759575" y="7718425"/>
          <p14:tracePt t="13124" x="6759575" y="7705725"/>
          <p14:tracePt t="13131" x="6746875" y="7705725"/>
          <p14:tracePt t="13147" x="6734175" y="7653338"/>
          <p14:tracePt t="13187" x="6734175" y="7640638"/>
          <p14:tracePt t="13196" x="6719888" y="7613650"/>
          <p14:tracePt t="13211" x="6719888" y="7588250"/>
          <p14:tracePt t="13224" x="6719888" y="7561263"/>
          <p14:tracePt t="13240" x="6719888" y="7548563"/>
          <p14:tracePt t="13257" x="6719888" y="7508875"/>
          <p14:tracePt t="13259" x="6719888" y="7496175"/>
          <p14:tracePt t="13274" x="6719888" y="7469188"/>
          <p14:tracePt t="13275" x="6719888" y="7456488"/>
          <p14:tracePt t="13291" x="6719888" y="7391400"/>
          <p14:tracePt t="13307" x="6734175" y="7351713"/>
          <p14:tracePt t="13323" x="6759575" y="7286625"/>
          <p14:tracePt t="13340" x="6786563" y="7272338"/>
          <p14:tracePt t="13357" x="6799263" y="7234238"/>
          <p14:tracePt t="13373" x="6824663" y="7154863"/>
          <p14:tracePt t="13390" x="6851650" y="7077075"/>
          <p14:tracePt t="13407" x="6877050" y="7010400"/>
          <p14:tracePt t="13528" x="6891338" y="6997700"/>
          <p14:tracePt t="13535" x="6891338" y="6985000"/>
          <p14:tracePt t="13551" x="6904038" y="6972300"/>
          <p14:tracePt t="13587" x="6904038" y="6958013"/>
          <p14:tracePt t="13603" x="6916738" y="6958013"/>
          <p14:tracePt t="20571" x="6943725" y="6892925"/>
          <p14:tracePt t="20579" x="6969125" y="6723063"/>
          <p14:tracePt t="20593" x="7021513" y="6408738"/>
          <p14:tracePt t="20609" x="7126288" y="5438775"/>
          <p14:tracePt t="20611" x="7178675" y="4967288"/>
          <p14:tracePt t="20627" x="7191375" y="4246563"/>
          <p14:tracePt t="20643" x="7191375" y="3787775"/>
          <p14:tracePt t="20659" x="7191375" y="3314700"/>
          <p14:tracePt t="20676" x="7178675" y="2962275"/>
          <p14:tracePt t="20693" x="7126288" y="2608263"/>
          <p14:tracePt t="20709" x="7073900" y="2319338"/>
          <p14:tracePt t="20726" x="7048500" y="2266950"/>
          <p14:tracePt t="20743" x="7048500" y="2241550"/>
          <p14:tracePt t="20760" x="7034213" y="2214563"/>
          <p14:tracePt t="20777" x="7021513" y="2136775"/>
          <p14:tracePt t="20793" x="7008813" y="1912938"/>
          <p14:tracePt t="20809" x="7008813" y="1795463"/>
          <p14:tracePt t="20826" x="7008813" y="1663700"/>
          <p14:tracePt t="20843" x="7048500" y="1271588"/>
          <p14:tracePt t="20860" x="7178675" y="668338"/>
          <p14:tracePt t="22273" x="7545388" y="26988"/>
          <p14:tracePt t="22281" x="7519988" y="144463"/>
          <p14:tracePt t="22289" x="7505700" y="261938"/>
          <p14:tracePt t="22305" x="7480300" y="446088"/>
          <p14:tracePt t="22323" x="7453313" y="576263"/>
          <p14:tracePt t="22339" x="7427913" y="655638"/>
          <p14:tracePt t="22355" x="7415213" y="720725"/>
          <p14:tracePt t="22372" x="7388225" y="825500"/>
          <p14:tracePt t="22389" x="7362825" y="890588"/>
          <p14:tracePt t="22406" x="7323138" y="1009650"/>
          <p14:tracePt t="22422" x="7296150" y="1152525"/>
          <p14:tracePt t="22439" x="7283450" y="1271588"/>
          <p14:tracePt t="22441" x="7243763" y="1416050"/>
          <p14:tracePt t="22456" x="7218363" y="1546225"/>
          <p14:tracePt t="22457" x="7165975" y="1703388"/>
          <p14:tracePt t="22473" x="7086600" y="2017713"/>
          <p14:tracePt t="22489" x="7061200" y="2174875"/>
          <p14:tracePt t="22505" x="6981825" y="2489200"/>
          <p14:tracePt t="22522" x="6916738" y="2778125"/>
          <p14:tracePt t="22524" x="6891338" y="2935288"/>
          <p14:tracePt t="22539" x="6811963" y="3224213"/>
          <p14:tracePt t="22555" x="6786563" y="3511550"/>
          <p14:tracePt t="22572" x="6746875" y="3748088"/>
          <p14:tracePt t="22589" x="6734175" y="3917950"/>
          <p14:tracePt t="22606" x="6734175" y="4010025"/>
          <p14:tracePt t="22622" x="6719888" y="4049713"/>
          <p14:tracePt t="22639" x="6719888" y="4102100"/>
          <p14:tracePt t="22641" x="6707188" y="4114800"/>
          <p14:tracePt t="22725" x="6707188" y="41275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5089941" y="478655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5113519" y="2186542"/>
            <a:ext cx="942466" cy="293624"/>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5089941" y="7618173"/>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384621" y="557905"/>
            <a:ext cx="5036754" cy="7963390"/>
          </a:xfrm>
          <a:prstGeom prst="rect">
            <a:avLst/>
          </a:prstGeom>
        </p:spPr>
      </p:pic>
      <p:sp>
        <p:nvSpPr>
          <p:cNvPr id="6" name="TextBox 6"/>
          <p:cNvSpPr txBox="1"/>
          <p:nvPr/>
        </p:nvSpPr>
        <p:spPr>
          <a:xfrm>
            <a:off x="384621" y="0"/>
            <a:ext cx="4720779" cy="1231106"/>
          </a:xfrm>
          <a:prstGeom prst="rect">
            <a:avLst/>
          </a:prstGeom>
        </p:spPr>
        <p:txBody>
          <a:bodyPr wrap="square" lIns="0" tIns="0" rIns="0" bIns="0" rtlCol="0" anchor="t">
            <a:spAutoFit/>
          </a:bodyPr>
          <a:lstStyle/>
          <a:p>
            <a:pPr>
              <a:lnSpc>
                <a:spcPts val="9600"/>
              </a:lnSpc>
            </a:pPr>
            <a:r>
              <a:rPr lang="en-US" sz="8000" spc="-80" dirty="0">
                <a:solidFill>
                  <a:schemeClr val="tx1">
                    <a:lumMod val="65000"/>
                    <a:lumOff val="35000"/>
                  </a:schemeClr>
                </a:solidFill>
                <a:latin typeface="Graphik Regular" panose="020B0503030202060203" pitchFamily="34" charset="0"/>
              </a:rPr>
              <a:t>Summary</a:t>
            </a:r>
          </a:p>
        </p:txBody>
      </p:sp>
      <p:grpSp>
        <p:nvGrpSpPr>
          <p:cNvPr id="7" name="Group 7"/>
          <p:cNvGrpSpPr/>
          <p:nvPr/>
        </p:nvGrpSpPr>
        <p:grpSpPr>
          <a:xfrm>
            <a:off x="359237" y="8843864"/>
            <a:ext cx="4441579" cy="1231106"/>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9295834" y="1580430"/>
            <a:ext cx="5677467" cy="878774"/>
            <a:chOff x="0" y="-47625"/>
            <a:chExt cx="7569956" cy="1171699"/>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32084"/>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66709"/>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9295834" y="6964868"/>
            <a:ext cx="5677467" cy="878774"/>
            <a:chOff x="0" y="-47625"/>
            <a:chExt cx="7569956" cy="1171699"/>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32084"/>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66709"/>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DFCA1C39-12BB-E2F7-C6FC-4EBEC820FE46}"/>
              </a:ext>
            </a:extLst>
          </p:cNvPr>
          <p:cNvSpPr txBox="1"/>
          <p:nvPr/>
        </p:nvSpPr>
        <p:spPr>
          <a:xfrm>
            <a:off x="5942834" y="1659327"/>
            <a:ext cx="7326377" cy="2308324"/>
          </a:xfrm>
          <a:prstGeom prst="rect">
            <a:avLst/>
          </a:prstGeom>
          <a:noFill/>
        </p:spPr>
        <p:txBody>
          <a:bodyPr wrap="square" rtlCol="0">
            <a:spAutoFit/>
          </a:bodyPr>
          <a:lstStyle/>
          <a:p>
            <a:r>
              <a:rPr lang="en-US" sz="2400" b="1" dirty="0"/>
              <a:t>Animals and science are the two most popular content categories.</a:t>
            </a:r>
          </a:p>
          <a:p>
            <a:r>
              <a:rPr lang="en-US" sz="2400" b="1" dirty="0"/>
              <a:t>This shows that people are liking more real and factual contents .</a:t>
            </a:r>
          </a:p>
          <a:p>
            <a:r>
              <a:rPr lang="en-US" sz="2400" b="1" dirty="0"/>
              <a:t>So, I recommend keep creating more contents related to these fields.</a:t>
            </a:r>
            <a:endParaRPr lang="en-IN" sz="2400" b="1" dirty="0"/>
          </a:p>
        </p:txBody>
      </p:sp>
      <p:sp>
        <p:nvSpPr>
          <p:cNvPr id="18" name="TextBox 17">
            <a:extLst>
              <a:ext uri="{FF2B5EF4-FFF2-40B4-BE49-F238E27FC236}">
                <a16:creationId xmlns:a16="http://schemas.microsoft.com/office/drawing/2014/main" id="{B7E9BDBD-E2DD-B2AA-FA63-82E32591C612}"/>
              </a:ext>
            </a:extLst>
          </p:cNvPr>
          <p:cNvSpPr txBox="1"/>
          <p:nvPr/>
        </p:nvSpPr>
        <p:spPr>
          <a:xfrm>
            <a:off x="6005002" y="4414684"/>
            <a:ext cx="7326377" cy="1877437"/>
          </a:xfrm>
          <a:prstGeom prst="rect">
            <a:avLst/>
          </a:prstGeom>
          <a:noFill/>
        </p:spPr>
        <p:txBody>
          <a:bodyPr wrap="square" rtlCol="0">
            <a:spAutoFit/>
          </a:bodyPr>
          <a:lstStyle/>
          <a:p>
            <a:r>
              <a:rPr lang="en-US" sz="2400" b="1" dirty="0"/>
              <a:t>Food is a common theme with top 5 categories with “healthy eating”  as one of the highest ranking.</a:t>
            </a:r>
          </a:p>
          <a:p>
            <a:r>
              <a:rPr lang="en-US" sz="2400" b="1" dirty="0"/>
              <a:t>This may could give users to indicates good eating habits and boost the user engagement.</a:t>
            </a:r>
          </a:p>
          <a:p>
            <a:endParaRPr lang="en-US" sz="2000" b="1" dirty="0"/>
          </a:p>
        </p:txBody>
      </p:sp>
      <p:sp>
        <p:nvSpPr>
          <p:cNvPr id="19" name="TextBox 18">
            <a:extLst>
              <a:ext uri="{FF2B5EF4-FFF2-40B4-BE49-F238E27FC236}">
                <a16:creationId xmlns:a16="http://schemas.microsoft.com/office/drawing/2014/main" id="{DAD699D6-BE19-562D-7173-DB1AF4FE39E8}"/>
              </a:ext>
            </a:extLst>
          </p:cNvPr>
          <p:cNvSpPr txBox="1"/>
          <p:nvPr/>
        </p:nvSpPr>
        <p:spPr>
          <a:xfrm>
            <a:off x="6018254" y="6788476"/>
            <a:ext cx="7326377" cy="2985433"/>
          </a:xfrm>
          <a:prstGeom prst="rect">
            <a:avLst/>
          </a:prstGeom>
          <a:noFill/>
        </p:spPr>
        <p:txBody>
          <a:bodyPr wrap="square" rtlCol="0">
            <a:spAutoFit/>
          </a:bodyPr>
          <a:lstStyle/>
          <a:p>
            <a:r>
              <a:rPr lang="en-US" sz="2400" b="1" dirty="0"/>
              <a:t>It is not surprise that technological related contents are the most popular field.</a:t>
            </a:r>
          </a:p>
          <a:p>
            <a:r>
              <a:rPr lang="en-US" sz="2400" b="1" dirty="0"/>
              <a:t>As in the world of technologies people are using great contents and  new innovations.</a:t>
            </a:r>
          </a:p>
          <a:p>
            <a:r>
              <a:rPr lang="en-US" sz="2400" b="1" dirty="0"/>
              <a:t>It indicates that users likes your technological contents and </a:t>
            </a:r>
          </a:p>
          <a:p>
            <a:r>
              <a:rPr lang="en-US" sz="2400" b="1" dirty="0"/>
              <a:t>no doubts it will increase over the years.</a:t>
            </a:r>
          </a:p>
          <a:p>
            <a:endParaRPr lang="en-IN" sz="2000" b="1" dirty="0"/>
          </a:p>
        </p:txBody>
      </p:sp>
      <p:pic>
        <p:nvPicPr>
          <p:cNvPr id="15" name="Audio 14">
            <a:hlinkClick r:id="" action="ppaction://media"/>
            <a:extLst>
              <a:ext uri="{FF2B5EF4-FFF2-40B4-BE49-F238E27FC236}">
                <a16:creationId xmlns:a16="http://schemas.microsoft.com/office/drawing/2014/main" id="{2C9DB500-0EC0-3F0A-8141-54457D43719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3" t="-266613" r="-266613" b="-266613"/>
          <a:stretch>
            <a:fillRect/>
          </a:stretch>
        </p:blipFill>
        <p:spPr>
          <a:xfrm>
            <a:off x="10506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7281"/>
    </mc:Choice>
    <mc:Fallback>
      <p:transition spd="slow" advTm="87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3653" x="6707188" y="4141788"/>
          <p14:tracePt t="4932" x="6719888" y="4141788"/>
          <p14:tracePt t="4940" x="6734175" y="4141788"/>
          <p14:tracePt t="4964" x="6759575" y="4141788"/>
          <p14:tracePt t="5012" x="6786563" y="4154488"/>
          <p14:tracePt t="5825" x="6786563" y="4127500"/>
          <p14:tracePt t="5832" x="6786563" y="4102100"/>
          <p14:tracePt t="5846" x="6786563" y="4087813"/>
          <p14:tracePt t="5992" x="6772275" y="4075113"/>
          <p14:tracePt t="6000" x="6772275" y="4062413"/>
          <p14:tracePt t="6012" x="6759575" y="4062413"/>
          <p14:tracePt t="6029" x="6759575" y="4035425"/>
          <p14:tracePt t="6046" x="6746875" y="3983038"/>
          <p14:tracePt t="6062" x="6746875" y="3957638"/>
          <p14:tracePt t="6064" x="6734175" y="3944938"/>
          <p14:tracePt t="6079" x="6719888" y="3892550"/>
          <p14:tracePt t="6096" x="6707188" y="3852863"/>
          <p14:tracePt t="6112" x="6694488" y="3800475"/>
          <p14:tracePt t="6129" x="6681788" y="3760788"/>
          <p14:tracePt t="6146" x="6667500" y="3695700"/>
          <p14:tracePt t="6162" x="6654800" y="3643313"/>
          <p14:tracePt t="6164" x="6654800" y="3616325"/>
          <p14:tracePt t="6179" x="6642100" y="3590925"/>
          <p14:tracePt t="6180" x="6629400" y="3563938"/>
          <p14:tracePt t="6196" x="6629400" y="3538538"/>
          <p14:tracePt t="6213" x="6615113" y="3511550"/>
          <p14:tracePt t="6229" x="6577013" y="3473450"/>
          <p14:tracePt t="6245" x="6577013" y="3459163"/>
          <p14:tracePt t="6262" x="6562725" y="3459163"/>
          <p14:tracePt t="6279" x="6550025" y="3419475"/>
          <p14:tracePt t="6296" x="6537325" y="3367088"/>
          <p14:tracePt t="6313" x="6510338" y="3328988"/>
          <p14:tracePt t="6329" x="6510338" y="3302000"/>
          <p14:tracePt t="6346" x="6497638" y="3276600"/>
          <p14:tracePt t="6362" x="6472238" y="3236913"/>
          <p14:tracePt t="6364" x="6457950" y="3209925"/>
          <p14:tracePt t="6379" x="6457950" y="3197225"/>
          <p14:tracePt t="6396" x="6432550" y="3157538"/>
          <p14:tracePt t="6413" x="6405563" y="3119438"/>
          <p14:tracePt t="6429" x="6392863" y="3105150"/>
          <p14:tracePt t="6446" x="6392863" y="3092450"/>
          <p14:tracePt t="6462" x="6380163" y="3079750"/>
          <p14:tracePt t="6500" x="6380163" y="3052763"/>
          <p14:tracePt t="6508" x="6380163" y="3040063"/>
          <p14:tracePt t="6516" x="6380163" y="3027363"/>
          <p14:tracePt t="6529" x="6380163" y="3014663"/>
          <p14:tracePt t="6546" x="6367463" y="2962275"/>
          <p14:tracePt t="6563" x="6367463" y="2935288"/>
          <p14:tracePt t="6564" x="6367463" y="2922588"/>
          <p14:tracePt t="6579" x="6367463" y="2909888"/>
          <p14:tracePt t="6688" x="6367463" y="2895600"/>
          <p14:tracePt t="6720" x="6353175" y="2857500"/>
          <p14:tracePt t="6732" x="6353175" y="2843213"/>
          <p14:tracePt t="7173" x="6353175" y="2830513"/>
          <p14:tracePt t="7180" x="6353175" y="2805113"/>
          <p14:tracePt t="7188" x="6327775" y="2778125"/>
          <p14:tracePt t="7196" x="6327775" y="2765425"/>
          <p14:tracePt t="7213" x="6300788" y="2698750"/>
          <p14:tracePt t="7229" x="6275388" y="2608263"/>
          <p14:tracePt t="7246" x="6262688" y="2541588"/>
          <p14:tracePt t="7263" x="6262688" y="2503488"/>
          <p14:tracePt t="7280" x="6262688" y="2463800"/>
          <p14:tracePt t="7296" x="6248400" y="2436813"/>
          <p14:tracePt t="7325" x="6248400" y="2424113"/>
          <p14:tracePt t="7332" x="6235700" y="2411413"/>
          <p14:tracePt t="7356" x="6235700" y="2398713"/>
          <p14:tracePt t="7380" x="6235700" y="2371725"/>
          <p14:tracePt t="7405" x="6235700" y="2359025"/>
          <p14:tracePt t="7420" x="6235700" y="2346325"/>
          <p14:tracePt t="7988" x="6235700" y="2332038"/>
          <p14:tracePt t="8004" x="6235700" y="2319338"/>
          <p14:tracePt t="8080" x="6235700" y="2306638"/>
          <p14:tracePt t="8093" x="6235700" y="2293938"/>
          <p14:tracePt t="8116" x="6248400" y="2279650"/>
          <p14:tracePt t="8208" x="6248400" y="2266950"/>
          <p14:tracePt t="8228" x="6262688" y="2254250"/>
          <p14:tracePt t="8244" x="6275388" y="2241550"/>
          <p14:tracePt t="8260" x="6288088" y="2227263"/>
          <p14:tracePt t="8276" x="6300788" y="2201863"/>
          <p14:tracePt t="8433" x="6300788" y="2189163"/>
          <p14:tracePt t="8697" x="6300788" y="2174875"/>
          <p14:tracePt t="9240" x="6300788" y="2162175"/>
          <p14:tracePt t="9260" x="6327775" y="2162175"/>
          <p14:tracePt t="9268" x="6340475" y="2162175"/>
          <p14:tracePt t="9280" x="6380163" y="2162175"/>
          <p14:tracePt t="9297" x="6432550" y="2162175"/>
          <p14:tracePt t="9314" x="6472238" y="2162175"/>
          <p14:tracePt t="9330" x="6524625" y="2162175"/>
          <p14:tracePt t="9332" x="6537325" y="2162175"/>
          <p14:tracePt t="9347" x="6629400" y="2162175"/>
          <p14:tracePt t="9348" x="6681788" y="2162175"/>
          <p14:tracePt t="9364" x="6786563" y="2162175"/>
          <p14:tracePt t="9381" x="6929438" y="2162175"/>
          <p14:tracePt t="9397" x="7021513" y="2162175"/>
          <p14:tracePt t="9413" x="7178675" y="2162175"/>
          <p14:tracePt t="9430" x="7310438" y="2162175"/>
          <p14:tracePt t="9447" x="7453313" y="2162175"/>
          <p14:tracePt t="9463" x="7572375" y="2162175"/>
          <p14:tracePt t="9480" x="7664450" y="2162175"/>
          <p14:tracePt t="9497" x="7754938" y="2189163"/>
          <p14:tracePt t="9514" x="7821613" y="2189163"/>
          <p14:tracePt t="9515" x="7874000" y="2201863"/>
          <p14:tracePt t="9530" x="7926388" y="2201863"/>
          <p14:tracePt t="9532" x="7964488" y="2201863"/>
          <p14:tracePt t="9547" x="8016875" y="2214563"/>
          <p14:tracePt t="9548" x="8069263" y="2214563"/>
          <p14:tracePt t="9564" x="8201025" y="2214563"/>
          <p14:tracePt t="9581" x="8383588" y="2214563"/>
          <p14:tracePt t="9597" x="8540750" y="2214563"/>
          <p14:tracePt t="9613" x="8712200" y="2214563"/>
          <p14:tracePt t="9630" x="8869363" y="2214563"/>
          <p14:tracePt t="9647" x="8974138" y="2214563"/>
          <p14:tracePt t="9663" x="9039225" y="2214563"/>
          <p14:tracePt t="9681" x="9117013" y="2214563"/>
          <p14:tracePt t="9697" x="9183688" y="2214563"/>
          <p14:tracePt t="9714" x="9248775" y="2214563"/>
          <p14:tracePt t="9715" x="9275763" y="2214563"/>
          <p14:tracePt t="9731" x="9288463" y="2227263"/>
          <p14:tracePt t="9732" x="9313863" y="2227263"/>
          <p14:tracePt t="9747" x="9328150" y="2227263"/>
          <p14:tracePt t="9764" x="9353550" y="2241550"/>
          <p14:tracePt t="9781" x="9380538" y="2241550"/>
          <p14:tracePt t="9797" x="9405938" y="2254250"/>
          <p14:tracePt t="9814" x="9418638" y="2254250"/>
          <p14:tracePt t="9830" x="9458325" y="2279650"/>
          <p14:tracePt t="9847" x="9510713" y="2293938"/>
          <p14:tracePt t="9864" x="9575800" y="2319338"/>
          <p14:tracePt t="9880" x="9628188" y="2332038"/>
          <p14:tracePt t="9897" x="9694863" y="2346325"/>
          <p14:tracePt t="9914" x="9812338" y="2346325"/>
          <p14:tracePt t="9916" x="9864725" y="2346325"/>
          <p14:tracePt t="9931" x="9929813" y="2346325"/>
          <p14:tracePt t="9932" x="9994900" y="2346325"/>
          <p14:tracePt t="9947" x="10034588" y="2346325"/>
          <p14:tracePt t="9948" x="10074275" y="2346325"/>
          <p14:tracePt t="9964" x="10126663" y="2346325"/>
          <p14:tracePt t="9980" x="10191750" y="2359025"/>
          <p14:tracePt t="9997" x="10218738" y="2384425"/>
          <p14:tracePt t="10028" x="10231438" y="2384425"/>
          <p14:tracePt t="10044" x="10244138" y="2384425"/>
          <p14:tracePt t="10076" x="10271125" y="2384425"/>
          <p14:tracePt t="10084" x="10283825" y="2384425"/>
          <p14:tracePt t="10108" x="10296525" y="2384425"/>
          <p14:tracePt t="10132" x="10309225" y="2384425"/>
          <p14:tracePt t="10164" x="10323513" y="2384425"/>
          <p14:tracePt t="10172" x="10361613" y="2384425"/>
          <p14:tracePt t="10188" x="10401300" y="2384425"/>
          <p14:tracePt t="10197" x="10428288" y="2384425"/>
          <p14:tracePt t="10213" x="10533063" y="2384425"/>
          <p14:tracePt t="10230" x="10650538" y="2384425"/>
          <p14:tracePt t="10247" x="10795000" y="2384425"/>
          <p14:tracePt t="10264" x="10887075" y="2384425"/>
          <p14:tracePt t="10281" x="10952163" y="2384425"/>
          <p14:tracePt t="10297" x="10964863" y="2384425"/>
          <p14:tracePt t="10314" x="10991850" y="2384425"/>
          <p14:tracePt t="10348" x="11004550" y="2384425"/>
          <p14:tracePt t="10364" x="11017250" y="2384425"/>
          <p14:tracePt t="10389" x="11029950" y="2384425"/>
          <p14:tracePt t="10404" x="11044238" y="2384425"/>
          <p14:tracePt t="10428" x="11056938" y="2384425"/>
          <p14:tracePt t="10436" x="11069638" y="2384425"/>
          <p14:tracePt t="10453" x="11096625" y="2384425"/>
          <p14:tracePt t="10464" x="11109325" y="2384425"/>
          <p14:tracePt t="10481" x="11174413" y="2384425"/>
          <p14:tracePt t="10497" x="11226800" y="2384425"/>
          <p14:tracePt t="10514" x="11306175" y="2384425"/>
          <p14:tracePt t="10516" x="11396663" y="2384425"/>
          <p14:tracePt t="10531" x="11423650" y="2384425"/>
          <p14:tracePt t="10532" x="11463338" y="2384425"/>
          <p14:tracePt t="10548" x="11515725" y="2384425"/>
          <p14:tracePt t="10564" x="11528425" y="2384425"/>
          <p14:tracePt t="10588" x="11541125" y="2384425"/>
          <p14:tracePt t="10604" x="11553825" y="2384425"/>
          <p14:tracePt t="10614" x="11568113" y="2384425"/>
          <p14:tracePt t="10636" x="11580813" y="2384425"/>
          <p14:tracePt t="10647" x="11593513" y="2371725"/>
          <p14:tracePt t="10785" x="11606213" y="2371725"/>
          <p14:tracePt t="10809" x="11620500" y="2371725"/>
          <p14:tracePt t="10836" x="11633200" y="2371725"/>
          <p14:tracePt t="10924" x="11645900" y="2371725"/>
          <p14:tracePt t="11089" x="11658600" y="2371725"/>
          <p14:tracePt t="11104" x="11658600" y="2384425"/>
          <p14:tracePt t="11112" x="11658600" y="2398713"/>
          <p14:tracePt t="11120" x="11620500" y="2411413"/>
          <p14:tracePt t="11131" x="11606213" y="2411413"/>
          <p14:tracePt t="11147" x="11463338" y="2436813"/>
          <p14:tracePt t="11164" x="11383963" y="2451100"/>
          <p14:tracePt t="11181" x="11239500" y="2463800"/>
          <p14:tracePt t="11197" x="11056938" y="2463800"/>
          <p14:tracePt t="11214" x="10925175" y="2463800"/>
          <p14:tracePt t="11231" x="10742613" y="2463800"/>
          <p14:tracePt t="11247" x="10663238" y="2463800"/>
          <p14:tracePt t="11264" x="10533063" y="2463800"/>
          <p14:tracePt t="11281" x="10414000" y="2463800"/>
          <p14:tracePt t="11298" x="10204450" y="2489200"/>
          <p14:tracePt t="11300" x="10099675" y="2503488"/>
          <p14:tracePt t="11315" x="9982200" y="2528888"/>
          <p14:tracePt t="11316" x="9852025" y="2541588"/>
          <p14:tracePt t="11331" x="9732963" y="2555875"/>
          <p14:tracePt t="11332" x="9628188" y="2568575"/>
          <p14:tracePt t="11348" x="9432925" y="2568575"/>
          <p14:tracePt t="11365" x="9248775" y="2581275"/>
          <p14:tracePt t="11381" x="9091613" y="2581275"/>
          <p14:tracePt t="11397" x="8974138" y="2581275"/>
          <p14:tracePt t="11414" x="8894763" y="2593975"/>
          <p14:tracePt t="11431" x="8842375" y="2593975"/>
          <p14:tracePt t="11447" x="8712200" y="2620963"/>
          <p14:tracePt t="11465" x="8632825" y="2620963"/>
          <p14:tracePt t="11481" x="8528050" y="2633663"/>
          <p14:tracePt t="11498" x="8475663" y="2633663"/>
          <p14:tracePt t="11514" x="8462963" y="2633663"/>
          <p14:tracePt t="11656" x="8475663" y="2633663"/>
          <p14:tracePt t="11665" x="8488363" y="2633663"/>
          <p14:tracePt t="11672" x="8515350" y="2633663"/>
          <p14:tracePt t="11685" x="8540750" y="2633663"/>
          <p14:tracePt t="11700" x="8555038" y="2633663"/>
          <p14:tracePt t="11716" x="8567738" y="2633663"/>
          <p14:tracePt t="11748" x="8580438" y="2633663"/>
          <p14:tracePt t="11781" x="8580438" y="2620963"/>
          <p14:tracePt t="11896" x="8593138" y="2620963"/>
          <p14:tracePt t="11908" x="8620125" y="2608263"/>
          <p14:tracePt t="11924" x="8645525" y="2608263"/>
          <p14:tracePt t="11932" x="8672513" y="2608263"/>
          <p14:tracePt t="11948" x="8724900" y="2593975"/>
          <p14:tracePt t="11965" x="8764588" y="2581275"/>
          <p14:tracePt t="12165" x="8777288" y="2581275"/>
          <p14:tracePt t="12172" x="8789988" y="2568575"/>
          <p14:tracePt t="19000" x="8829675" y="2555875"/>
          <p14:tracePt t="19024" x="8855075" y="2555875"/>
          <p14:tracePt t="19052" x="8894763" y="2555875"/>
          <p14:tracePt t="19060" x="8907463" y="2555875"/>
          <p14:tracePt t="19068" x="8947150" y="2555875"/>
          <p14:tracePt t="19084" x="9064625" y="2555875"/>
          <p14:tracePt t="19101" x="9170988" y="2555875"/>
          <p14:tracePt t="19117" x="9328150" y="2581275"/>
          <p14:tracePt t="19133" x="9550400" y="2608263"/>
          <p14:tracePt t="19150" x="9759950" y="2633663"/>
          <p14:tracePt t="19167" x="9852025" y="2660650"/>
          <p14:tracePt t="19184" x="9917113" y="2686050"/>
          <p14:tracePt t="19200" x="10009188" y="2725738"/>
          <p14:tracePt t="19217" x="10126663" y="2765425"/>
          <p14:tracePt t="19234" x="10271125" y="2805113"/>
          <p14:tracePt t="19236" x="10309225" y="2830513"/>
          <p14:tracePt t="19251" x="10361613" y="2843213"/>
          <p14:tracePt t="19252" x="10414000" y="2870200"/>
          <p14:tracePt t="19267" x="10466388" y="2909888"/>
          <p14:tracePt t="19284" x="10545763" y="2947988"/>
          <p14:tracePt t="19301" x="10690225" y="3000375"/>
          <p14:tracePt t="19317" x="10807700" y="3014663"/>
          <p14:tracePt t="19334" x="10899775" y="3014663"/>
          <p14:tracePt t="19351" x="10912475" y="3014663"/>
          <p14:tracePt t="19432" x="10939463" y="3014663"/>
          <p14:tracePt t="19441" x="10952163" y="3014663"/>
          <p14:tracePt t="19450" x="10964863" y="3014663"/>
          <p14:tracePt t="19467" x="11017250" y="3000375"/>
          <p14:tracePt t="19492" x="11029950" y="2974975"/>
          <p14:tracePt t="19508" x="11044238" y="2974975"/>
          <p14:tracePt t="19517" x="11056938" y="2962275"/>
          <p14:tracePt t="19534" x="11082338" y="2947988"/>
          <p14:tracePt t="19551" x="11161713" y="2909888"/>
          <p14:tracePt t="19567" x="11266488" y="2843213"/>
          <p14:tracePt t="19584" x="11331575" y="2830513"/>
          <p14:tracePt t="19601" x="11423650" y="2805113"/>
          <p14:tracePt t="19617" x="11476038" y="2805113"/>
          <p14:tracePt t="19634" x="11501438" y="2790825"/>
          <p14:tracePt t="19651" x="11515725" y="2790825"/>
          <p14:tracePt t="19700" x="11541125" y="2790825"/>
          <p14:tracePt t="19708" x="11553825" y="2790825"/>
          <p14:tracePt t="19717" x="11593513" y="2790825"/>
          <p14:tracePt t="19734" x="11725275" y="2790825"/>
          <p14:tracePt t="19750" x="11830050" y="2805113"/>
          <p14:tracePt t="19767" x="11947525" y="2817813"/>
          <p14:tracePt t="19784" x="12104688" y="2817813"/>
          <p14:tracePt t="19801" x="12196763" y="2817813"/>
          <p14:tracePt t="19817" x="12209463" y="2817813"/>
          <p14:tracePt t="19864" x="12209463" y="2830513"/>
          <p14:tracePt t="19872" x="12182475" y="2843213"/>
          <p14:tracePt t="19884" x="12130088" y="2843213"/>
          <p14:tracePt t="19901" x="11999913" y="2857500"/>
          <p14:tracePt t="19917" x="11725275" y="2857500"/>
          <p14:tracePt t="19934" x="11266488" y="2857500"/>
          <p14:tracePt t="19951" x="10729913" y="2857500"/>
          <p14:tracePt t="19967" x="10231438" y="2857500"/>
          <p14:tracePt t="19984" x="9759950" y="2857500"/>
          <p14:tracePt t="20001" x="9301163" y="2857500"/>
          <p14:tracePt t="20017" x="8882063" y="2882900"/>
          <p14:tracePt t="20034" x="8515350" y="2895600"/>
          <p14:tracePt t="20036" x="8358188" y="2909888"/>
          <p14:tracePt t="20051" x="8213725" y="2935288"/>
          <p14:tracePt t="20053" x="8096250" y="2947988"/>
          <p14:tracePt t="20068" x="7847013" y="3014663"/>
          <p14:tracePt t="20085" x="7677150" y="3040063"/>
          <p14:tracePt t="20101" x="7597775" y="3052763"/>
          <p14:tracePt t="20117" x="7585075" y="3079750"/>
          <p14:tracePt t="20134" x="7572375" y="3079750"/>
          <p14:tracePt t="20151" x="7493000" y="3079750"/>
          <p14:tracePt t="20167" x="7400925" y="3105150"/>
          <p14:tracePt t="20184" x="7296150" y="3132138"/>
          <p14:tracePt t="20201" x="7270750" y="3132138"/>
          <p14:tracePt t="20217" x="7258050" y="3132138"/>
          <p14:tracePt t="20234" x="7191375" y="3157538"/>
          <p14:tracePt t="20236" x="7165975" y="3184525"/>
          <p14:tracePt t="20251" x="7138988" y="3197225"/>
          <p14:tracePt t="20268" x="7126288" y="3209925"/>
          <p14:tracePt t="20292" x="7113588" y="3209925"/>
          <p14:tracePt t="20324" x="7126288" y="3209925"/>
          <p14:tracePt t="20332" x="7153275" y="3209925"/>
          <p14:tracePt t="20340" x="7165975" y="3209925"/>
          <p14:tracePt t="20351" x="7191375" y="3209925"/>
          <p14:tracePt t="20367" x="7231063" y="3209925"/>
          <p14:tracePt t="20384" x="7243763" y="3209925"/>
          <p14:tracePt t="20401" x="7258050" y="3209925"/>
          <p14:tracePt t="20460" x="7270750" y="3209925"/>
          <p14:tracePt t="20484" x="7283450" y="3209925"/>
          <p14:tracePt t="21228" x="7283450" y="3224213"/>
          <p14:tracePt t="21284" x="7283450" y="3236913"/>
          <p14:tracePt t="21392" x="7283450" y="3249613"/>
          <p14:tracePt t="21401" x="7283450" y="3276600"/>
          <p14:tracePt t="21408" x="7258050" y="3302000"/>
          <p14:tracePt t="21420" x="7231063" y="3314700"/>
          <p14:tracePt t="21435" x="7218363" y="3328988"/>
          <p14:tracePt t="21436" x="7205663" y="3328988"/>
          <p14:tracePt t="21452" x="7178675" y="3367088"/>
          <p14:tracePt t="21468" x="7138988" y="3394075"/>
          <p14:tracePt t="21485" x="7126288" y="3406775"/>
          <p14:tracePt t="21608" x="7113588" y="3406775"/>
          <p14:tracePt t="21628" x="7113588" y="3433763"/>
          <p14:tracePt t="21636" x="7113588" y="3446463"/>
          <p14:tracePt t="21644" x="7126288" y="3459163"/>
          <p14:tracePt t="21651" x="7126288" y="3473450"/>
          <p14:tracePt t="21668" x="7191375" y="3498850"/>
          <p14:tracePt t="21685" x="7258050" y="3498850"/>
          <p14:tracePt t="21701" x="7310438" y="3511550"/>
          <p14:tracePt t="21718" x="7362825" y="3525838"/>
          <p14:tracePt t="21735" x="7415213" y="3525838"/>
          <p14:tracePt t="21751" x="7493000" y="3525838"/>
          <p14:tracePt t="21768" x="7572375" y="3525838"/>
          <p14:tracePt t="21785" x="7650163" y="3525838"/>
          <p14:tracePt t="21802" x="7702550" y="3525838"/>
          <p14:tracePt t="21805" x="7742238" y="3525838"/>
          <p14:tracePt t="21818" x="7769225" y="3525838"/>
          <p14:tracePt t="21836" x="7847013" y="3578225"/>
          <p14:tracePt t="21852" x="7859713" y="3590925"/>
          <p14:tracePt t="21876" x="7859713" y="3603625"/>
          <p14:tracePt t="21892" x="7859713" y="3616325"/>
          <p14:tracePt t="21901" x="7859713" y="3656013"/>
          <p14:tracePt t="21918" x="7859713" y="3695700"/>
          <p14:tracePt t="21935" x="7859713" y="3800475"/>
          <p14:tracePt t="21951" x="7834313" y="3917950"/>
          <p14:tracePt t="21968" x="7807325" y="4062413"/>
          <p14:tracePt t="21985" x="7729538" y="4219575"/>
          <p14:tracePt t="22001" x="7650163" y="4364038"/>
          <p14:tracePt t="22018" x="7597775" y="4456113"/>
          <p14:tracePt t="22035" x="7597775" y="4481513"/>
          <p14:tracePt t="22052" x="7585075" y="4481513"/>
          <p14:tracePt t="22684" x="7597775" y="4481513"/>
          <p14:tracePt t="22692" x="7610475" y="4481513"/>
          <p14:tracePt t="22702" x="7624763" y="4468813"/>
          <p14:tracePt t="22773" x="7650163" y="4456113"/>
          <p14:tracePt t="22788" x="7664450" y="4456113"/>
          <p14:tracePt t="22796" x="7689850" y="4429125"/>
          <p14:tracePt t="22804" x="7702550" y="4429125"/>
          <p14:tracePt t="22819" x="7716838" y="4429125"/>
          <p14:tracePt t="22820" x="7769225" y="4416425"/>
          <p14:tracePt t="22835" x="7781925" y="4403725"/>
          <p14:tracePt t="22836" x="7807325" y="4403725"/>
          <p14:tracePt t="22852" x="7847013" y="4389438"/>
          <p14:tracePt t="22868" x="7899400" y="4376738"/>
          <p14:tracePt t="22885" x="7991475" y="4364038"/>
          <p14:tracePt t="22902" x="8043863" y="4364038"/>
          <p14:tracePt t="22919" x="8135938" y="4351338"/>
          <p14:tracePt t="22935" x="8201025" y="4324350"/>
          <p14:tracePt t="22952" x="8253413" y="4311650"/>
          <p14:tracePt t="22969" x="8266113" y="4298950"/>
          <p14:tracePt t="23113" x="8253413" y="4298950"/>
          <p14:tracePt t="23120" x="8226425" y="4298950"/>
          <p14:tracePt t="23136" x="8188325" y="4298950"/>
          <p14:tracePt t="23152" x="8148638" y="4298950"/>
          <p14:tracePt t="23168" x="8135938" y="4298950"/>
          <p14:tracePt t="23188" x="8121650" y="4298950"/>
          <p14:tracePt t="23401" x="8108950" y="4298950"/>
          <p14:tracePt t="23676" x="8121650" y="4284663"/>
          <p14:tracePt t="24093" x="8148638" y="4284663"/>
          <p14:tracePt t="24108" x="8188325" y="4271963"/>
          <p14:tracePt t="24116" x="8188325" y="4259263"/>
          <p14:tracePt t="24132" x="8213725" y="4246563"/>
          <p14:tracePt t="24204" x="8226425" y="4246563"/>
          <p14:tracePt t="24285" x="8240713" y="4232275"/>
          <p14:tracePt t="24300" x="8240713" y="4219575"/>
          <p14:tracePt t="24316" x="8240713" y="4206875"/>
          <p14:tracePt t="24448" x="8253413" y="4194175"/>
          <p14:tracePt t="24456" x="8266113" y="4194175"/>
          <p14:tracePt t="24469" x="8266113" y="4179888"/>
          <p14:tracePt t="24486" x="8278813" y="4167188"/>
          <p14:tracePt t="24502" x="8293100" y="4167188"/>
          <p14:tracePt t="24756" x="8305800" y="4167188"/>
          <p14:tracePt t="24772" x="8318500" y="4167188"/>
          <p14:tracePt t="24780" x="8345488" y="4194175"/>
          <p14:tracePt t="24812" x="8358188" y="4194175"/>
          <p14:tracePt t="24860" x="8370888" y="4219575"/>
          <p14:tracePt t="24892" x="8370888" y="4232275"/>
          <p14:tracePt t="25652" x="8383588" y="4246563"/>
          <p14:tracePt t="25756" x="8383588" y="4259263"/>
          <p14:tracePt t="25765" x="8383588" y="4271963"/>
          <p14:tracePt t="25772" x="8383588" y="4284663"/>
          <p14:tracePt t="25786" x="8383588" y="4324350"/>
          <p14:tracePt t="25803" x="8383588" y="4337050"/>
          <p14:tracePt t="25804" x="8383588" y="4351338"/>
          <p14:tracePt t="25820" x="8383588" y="4376738"/>
          <p14:tracePt t="25936" x="8383588" y="4403725"/>
          <p14:tracePt t="26020" x="8370888" y="4403725"/>
          <p14:tracePt t="26028" x="8358188" y="4403725"/>
          <p14:tracePt t="26036" x="8331200" y="4403725"/>
          <p14:tracePt t="26053" x="8305800" y="4403725"/>
          <p14:tracePt t="26069" x="8266113" y="4403725"/>
          <p14:tracePt t="26086" x="8226425" y="4403725"/>
          <p14:tracePt t="26103" x="8174038" y="4403725"/>
          <p14:tracePt t="26120" x="8148638" y="4403725"/>
          <p14:tracePt t="26136" x="8121650" y="4403725"/>
          <p14:tracePt t="26154" x="8083550" y="4403725"/>
          <p14:tracePt t="26170" x="8069263" y="4403725"/>
          <p14:tracePt t="26172" x="8056563" y="4403725"/>
          <p14:tracePt t="26186" x="8043863" y="4403725"/>
          <p14:tracePt t="26288" x="8031163" y="4403725"/>
          <p14:tracePt t="26308" x="8004175" y="4403725"/>
          <p14:tracePt t="26324" x="7991475" y="4389438"/>
          <p14:tracePt t="26356" x="7978775" y="4389438"/>
          <p14:tracePt t="26364" x="7964488" y="4376738"/>
          <p14:tracePt t="26388" x="7939088" y="4376738"/>
          <p14:tracePt t="26404" x="7912100" y="4376738"/>
          <p14:tracePt t="26412" x="7874000" y="4376738"/>
          <p14:tracePt t="26420" x="7859713" y="4376738"/>
          <p14:tracePt t="26436" x="7769225" y="4376738"/>
          <p14:tracePt t="26453" x="7716838" y="4376738"/>
          <p14:tracePt t="26470" x="7610475" y="4376738"/>
          <p14:tracePt t="26486" x="7585075" y="4376738"/>
          <p14:tracePt t="26503" x="7558088" y="4376738"/>
          <p14:tracePt t="26520" x="7532688" y="4376738"/>
          <p14:tracePt t="26536" x="7505700" y="4403725"/>
          <p14:tracePt t="26553" x="7493000" y="4416425"/>
          <p14:tracePt t="26570" x="7453313" y="4416425"/>
          <p14:tracePt t="26572" x="7415213" y="4456113"/>
          <p14:tracePt t="26587" x="7362825" y="4468813"/>
          <p14:tracePt t="26588" x="7348538" y="4481513"/>
          <p14:tracePt t="26604" x="7243763" y="4521200"/>
          <p14:tracePt t="26620" x="7138988" y="4560888"/>
          <p14:tracePt t="26637" x="7073900" y="4573588"/>
          <p14:tracePt t="26653" x="7021513" y="4586288"/>
          <p14:tracePt t="26670" x="7008813" y="4586288"/>
          <p14:tracePt t="26686" x="7008813" y="4598988"/>
          <p14:tracePt t="26703" x="6996113" y="4598988"/>
          <p14:tracePt t="26724" x="6981825" y="4613275"/>
          <p14:tracePt t="26740" x="6981825" y="4625975"/>
          <p14:tracePt t="26804" x="6981825" y="4638675"/>
          <p14:tracePt t="26820" x="6996113" y="4651375"/>
          <p14:tracePt t="26828" x="7034213" y="4665663"/>
          <p14:tracePt t="26844" x="7073900" y="4678363"/>
          <p14:tracePt t="26853" x="7100888" y="4678363"/>
          <p14:tracePt t="26870" x="7165975" y="4718050"/>
          <p14:tracePt t="26887" x="7218363" y="4718050"/>
          <p14:tracePt t="26903" x="7231063" y="4718050"/>
          <p14:tracePt t="26948" x="7243763" y="4718050"/>
          <p14:tracePt t="26964" x="7258050" y="4718050"/>
          <p14:tracePt t="26972" x="7283450" y="4730750"/>
          <p14:tracePt t="26980" x="7296150" y="4730750"/>
          <p14:tracePt t="26988" x="7335838" y="4743450"/>
          <p14:tracePt t="27004" x="7400925" y="4743450"/>
          <p14:tracePt t="27020" x="7467600" y="4756150"/>
          <p14:tracePt t="27037" x="7532688" y="4756150"/>
          <p14:tracePt t="27053" x="7637463" y="4756150"/>
          <p14:tracePt t="27070" x="7729538" y="4756150"/>
          <p14:tracePt t="27086" x="7886700" y="4756150"/>
          <p14:tracePt t="27103" x="7991475" y="4756150"/>
          <p14:tracePt t="27120" x="8148638" y="4756150"/>
          <p14:tracePt t="27137" x="8305800" y="4756150"/>
          <p14:tracePt t="27153" x="8462963" y="4756150"/>
          <p14:tracePt t="27170" x="8528050" y="4770438"/>
          <p14:tracePt t="27172" x="8540750" y="4770438"/>
          <p14:tracePt t="27187" x="8555038" y="4770438"/>
          <p14:tracePt t="27220" x="8567738" y="4770438"/>
          <p14:tracePt t="27228" x="8593138" y="4770438"/>
          <p14:tracePt t="27244" x="8620125" y="4770438"/>
          <p14:tracePt t="27253" x="8632825" y="4770438"/>
          <p14:tracePt t="27308" x="8659813" y="4770438"/>
          <p14:tracePt t="27316" x="8672513" y="4770438"/>
          <p14:tracePt t="27324" x="8724900" y="4810125"/>
          <p14:tracePt t="27337" x="8750300" y="4810125"/>
          <p14:tracePt t="27354" x="8869363" y="4848225"/>
          <p14:tracePt t="27356" x="8921750" y="4862513"/>
          <p14:tracePt t="27370" x="8959850" y="4862513"/>
          <p14:tracePt t="27372" x="9012238" y="4887913"/>
          <p14:tracePt t="27387" x="9078913" y="4900613"/>
          <p14:tracePt t="27388" x="9156700" y="4914900"/>
          <p14:tracePt t="27404" x="9248775" y="4927600"/>
          <p14:tracePt t="27420" x="9301163" y="4927600"/>
          <p14:tracePt t="27437" x="9313863" y="4927600"/>
          <p14:tracePt t="27508" x="9328150" y="4927600"/>
          <p14:tracePt t="27556" x="9340850" y="4914900"/>
          <p14:tracePt t="27648" x="9353550" y="4914900"/>
          <p14:tracePt t="27656" x="9380538" y="4914900"/>
          <p14:tracePt t="27665" x="9418638" y="4914900"/>
          <p14:tracePt t="27672" x="9445625" y="4914900"/>
          <p14:tracePt t="27687" x="9510713" y="4914900"/>
          <p14:tracePt t="27688" x="9590088" y="4914900"/>
          <p14:tracePt t="27704" x="9720263" y="4914900"/>
          <p14:tracePt t="27721" x="9837738" y="4914900"/>
          <p14:tracePt t="27737" x="9982200" y="4914900"/>
          <p14:tracePt t="27754" x="10061575" y="4914900"/>
          <p14:tracePt t="27756" x="10074275" y="4914900"/>
          <p14:tracePt t="27770" x="10086975" y="4914900"/>
          <p14:tracePt t="27804" x="10099675" y="4914900"/>
          <p14:tracePt t="27836" x="10113963" y="4900613"/>
          <p14:tracePt t="27868" x="10126663" y="4900613"/>
          <p14:tracePt t="27964" x="10139363" y="4900613"/>
          <p14:tracePt t="27972" x="10152063" y="4900613"/>
          <p14:tracePt t="27980" x="10179050" y="4900613"/>
          <p14:tracePt t="27988" x="10191750" y="4887913"/>
          <p14:tracePt t="28004" x="10271125" y="4875213"/>
          <p14:tracePt t="28021" x="10401300" y="4862513"/>
          <p14:tracePt t="28037" x="10518775" y="4862513"/>
          <p14:tracePt t="28054" x="10571163" y="4848225"/>
          <p14:tracePt t="28070" x="10585450" y="4848225"/>
          <p14:tracePt t="28092" x="10598150" y="4848225"/>
          <p14:tracePt t="28108" x="10610850" y="4848225"/>
          <p14:tracePt t="28125" x="10623550" y="4848225"/>
          <p14:tracePt t="28137" x="10637838" y="4822825"/>
          <p14:tracePt t="28154" x="10650538" y="4822825"/>
          <p14:tracePt t="28171" x="10650538" y="4810125"/>
          <p14:tracePt t="28256" x="10677525" y="4810125"/>
          <p14:tracePt t="28264" x="10690225" y="4810125"/>
          <p14:tracePt t="28272" x="10702925" y="4810125"/>
          <p14:tracePt t="28287" x="10755313" y="4795838"/>
          <p14:tracePt t="28304" x="10834688" y="4783138"/>
          <p14:tracePt t="28321" x="10899775" y="4783138"/>
          <p14:tracePt t="28337" x="10952163" y="4783138"/>
          <p14:tracePt t="28354" x="11004550" y="4783138"/>
          <p14:tracePt t="28396" x="11017250" y="4783138"/>
          <p14:tracePt t="28404" x="11029950" y="4783138"/>
          <p14:tracePt t="28421" x="11044238" y="4783138"/>
          <p14:tracePt t="28436" x="11069638" y="4783138"/>
          <p14:tracePt t="28460" x="11082338" y="4783138"/>
          <p14:tracePt t="28476" x="11096625" y="4783138"/>
          <p14:tracePt t="28492" x="11109325" y="4783138"/>
          <p14:tracePt t="28516" x="11122025" y="4783138"/>
          <p14:tracePt t="28524" x="11134725" y="4783138"/>
          <p14:tracePt t="28538" x="11149013" y="4783138"/>
          <p14:tracePt t="28540" x="11174413" y="4783138"/>
          <p14:tracePt t="28554" x="11214100" y="4783138"/>
          <p14:tracePt t="28556" x="11226800" y="4783138"/>
          <p14:tracePt t="28571" x="11266488" y="4783138"/>
          <p14:tracePt t="28572" x="11306175" y="4783138"/>
          <p14:tracePt t="28588" x="11371263" y="4783138"/>
          <p14:tracePt t="28604" x="11488738" y="4783138"/>
          <p14:tracePt t="28621" x="11645900" y="4822825"/>
          <p14:tracePt t="28637" x="11790363" y="4848225"/>
          <p14:tracePt t="28654" x="11830050" y="4848225"/>
          <p14:tracePt t="28693" x="11842750" y="4848225"/>
          <p14:tracePt t="28708" x="11855450" y="4848225"/>
          <p14:tracePt t="28748" x="11868150" y="4848225"/>
          <p14:tracePt t="28812" x="11882438" y="4848225"/>
          <p14:tracePt t="28821" x="11895138" y="4848225"/>
          <p14:tracePt t="28836" x="11934825" y="4848225"/>
          <p14:tracePt t="28845" x="11960225" y="4848225"/>
          <p14:tracePt t="28860" x="11999913" y="4848225"/>
          <p14:tracePt t="28871" x="12039600" y="4848225"/>
          <p14:tracePt t="28887" x="12091988" y="4848225"/>
          <p14:tracePt t="28904" x="12144375" y="4848225"/>
          <p14:tracePt t="28921" x="12157075" y="4848225"/>
          <p14:tracePt t="29156" x="12169775" y="4848225"/>
          <p14:tracePt t="29164" x="12182475" y="4848225"/>
          <p14:tracePt t="29172" x="12196763" y="4862513"/>
          <p14:tracePt t="29188" x="12209463" y="4862513"/>
          <p14:tracePt t="29205" x="12236450" y="4862513"/>
          <p14:tracePt t="29221" x="12288838" y="4875213"/>
          <p14:tracePt t="29238" x="12314238" y="4875213"/>
          <p14:tracePt t="29324" x="12326938" y="4875213"/>
          <p14:tracePt t="29497" x="12301538" y="4875213"/>
          <p14:tracePt t="29512" x="12274550" y="4875213"/>
          <p14:tracePt t="29532" x="12261850" y="4862513"/>
          <p14:tracePt t="29540" x="12236450" y="4862513"/>
          <p14:tracePt t="29548" x="12222163" y="4862513"/>
          <p14:tracePt t="29564" x="12196763" y="4862513"/>
          <p14:tracePt t="29572" x="12169775" y="4862513"/>
          <p14:tracePt t="29588" x="12157075" y="4848225"/>
          <p14:tracePt t="29605" x="12117388" y="4848225"/>
          <p14:tracePt t="29621" x="12077700" y="4822825"/>
          <p14:tracePt t="29637" x="12039600" y="4810125"/>
          <p14:tracePt t="29654" x="12025313" y="4810125"/>
          <p14:tracePt t="30068" x="12012613" y="4810125"/>
          <p14:tracePt t="30092" x="12012613" y="4822825"/>
          <p14:tracePt t="30100" x="12012613" y="4835525"/>
          <p14:tracePt t="30180" x="12012613" y="4848225"/>
          <p14:tracePt t="30228" x="12012613" y="4822825"/>
          <p14:tracePt t="30492" x="12012613" y="4835525"/>
          <p14:tracePt t="30500" x="11999913" y="4835525"/>
          <p14:tracePt t="30508" x="11972925" y="4848225"/>
          <p14:tracePt t="30521" x="11947525" y="4848225"/>
          <p14:tracePt t="30538" x="11934825" y="4862513"/>
          <p14:tracePt t="30540" x="11907838" y="4862513"/>
          <p14:tracePt t="30555" x="11907838" y="4875213"/>
          <p14:tracePt t="30556" x="11882438" y="4875213"/>
          <p14:tracePt t="30572" x="11830050" y="4875213"/>
          <p14:tracePt t="30588" x="11737975" y="4875213"/>
          <p14:tracePt t="30605" x="11645900" y="4875213"/>
          <p14:tracePt t="30621" x="11541125" y="4875213"/>
          <p14:tracePt t="30638" x="11449050" y="4875213"/>
          <p14:tracePt t="30655" x="11318875" y="4875213"/>
          <p14:tracePt t="30672" x="11174413" y="4927600"/>
          <p14:tracePt t="30688" x="10834688" y="5045075"/>
          <p14:tracePt t="30705" x="10283825" y="5241925"/>
          <p14:tracePt t="30722" x="9694863" y="5503863"/>
          <p14:tracePt t="30723" x="9445625" y="5635625"/>
          <p14:tracePt t="30738" x="9261475" y="5740400"/>
          <p14:tracePt t="30740" x="9117013" y="5857875"/>
          <p14:tracePt t="30755" x="8999538" y="5935663"/>
          <p14:tracePt t="30756" x="8894763" y="6015038"/>
          <p14:tracePt t="30772" x="8764588" y="6184900"/>
          <p14:tracePt t="30788" x="8632825" y="6356350"/>
          <p14:tracePt t="30805" x="8515350" y="6591300"/>
          <p14:tracePt t="30821" x="8370888" y="6867525"/>
          <p14:tracePt t="30838" x="8226425" y="7167563"/>
          <p14:tracePt t="30855" x="8108950" y="7429500"/>
          <p14:tracePt t="30872" x="8056563" y="7600950"/>
          <p14:tracePt t="30888" x="8056563" y="7626350"/>
          <p14:tracePt t="30905" x="8056563" y="7718425"/>
          <p14:tracePt t="30922" x="8056563" y="7850188"/>
          <p14:tracePt t="30938" x="8056563" y="7980363"/>
          <p14:tracePt t="30940" x="8056563" y="8020050"/>
          <p14:tracePt t="30955" x="8016875" y="8124825"/>
          <p14:tracePt t="30972" x="7964488" y="8189913"/>
          <p14:tracePt t="30988" x="7912100" y="8242300"/>
          <p14:tracePt t="31005" x="7874000" y="8308975"/>
          <p14:tracePt t="31021" x="7807325" y="8334375"/>
          <p14:tracePt t="31038" x="7794625" y="8334375"/>
          <p14:tracePt t="31055" x="7781925" y="8334375"/>
          <p14:tracePt t="31072" x="7769225" y="8334375"/>
          <p14:tracePt t="31100" x="7754938" y="8334375"/>
          <p14:tracePt t="31132" x="7742238" y="8334375"/>
          <p14:tracePt t="31140" x="7729538" y="8334375"/>
          <p14:tracePt t="31148" x="7702550" y="8334375"/>
          <p14:tracePt t="31156" x="7689850" y="8334375"/>
          <p14:tracePt t="31172" x="7650163" y="8334375"/>
          <p14:tracePt t="31188" x="7572375" y="8334375"/>
          <p14:tracePt t="31205" x="7453313" y="8334375"/>
          <p14:tracePt t="31221" x="7283450" y="8334375"/>
          <p14:tracePt t="31238" x="7153275" y="8334375"/>
          <p14:tracePt t="31255" x="6996113" y="8334375"/>
          <p14:tracePt t="31272" x="6838950" y="8334375"/>
          <p14:tracePt t="31288" x="6746875" y="8334375"/>
          <p14:tracePt t="31305" x="6707188" y="8334375"/>
          <p14:tracePt t="31322" x="6694488" y="8334375"/>
          <p14:tracePt t="31323" x="6667500" y="8334375"/>
          <p14:tracePt t="31340" x="6629400" y="8334375"/>
          <p14:tracePt t="31356" x="6577013" y="8334375"/>
          <p14:tracePt t="31372" x="6562725" y="8334375"/>
          <p14:tracePt t="31388" x="6550025" y="8334375"/>
          <p14:tracePt t="33668" x="6537325" y="8334375"/>
          <p14:tracePt t="33732" x="6524625" y="8334375"/>
          <p14:tracePt t="38913" x="6537325" y="8334375"/>
          <p14:tracePt t="38925" x="6550025" y="8321675"/>
          <p14:tracePt t="38932" x="6562725" y="8294688"/>
          <p14:tracePt t="39021" x="6589713" y="8294688"/>
          <p14:tracePt t="39028" x="6615113" y="8294688"/>
          <p14:tracePt t="39041" x="6629400" y="8281988"/>
          <p14:tracePt t="39058" x="6694488" y="8281988"/>
          <p14:tracePt t="39060" x="6719888" y="8281988"/>
          <p14:tracePt t="39075" x="6772275" y="8281988"/>
          <p14:tracePt t="39076" x="6786563" y="8269288"/>
          <p14:tracePt t="39091" x="6838950" y="8256588"/>
          <p14:tracePt t="39108" x="6864350" y="8256588"/>
          <p14:tracePt t="39125" x="6891338" y="8242300"/>
          <p14:tracePt t="39148" x="6904038" y="8229600"/>
          <p14:tracePt t="39196" x="6943725" y="8202613"/>
          <p14:tracePt t="39212" x="6969125" y="8164513"/>
          <p14:tracePt t="39228" x="6981825" y="8137525"/>
          <p14:tracePt t="39236" x="7034213" y="8112125"/>
          <p14:tracePt t="39244" x="7048500" y="8097838"/>
          <p14:tracePt t="39258" x="7086600" y="8072438"/>
          <p14:tracePt t="39260" x="7178675" y="8045450"/>
          <p14:tracePt t="39275" x="7243763" y="8007350"/>
          <p14:tracePt t="39276" x="7283450" y="7993063"/>
          <p14:tracePt t="39292" x="7440613" y="7940675"/>
          <p14:tracePt t="39308" x="7545388" y="7927975"/>
          <p14:tracePt t="39325" x="7702550" y="7862888"/>
          <p14:tracePt t="39342" x="7821613" y="7810500"/>
          <p14:tracePt t="39358" x="7899400" y="7758113"/>
          <p14:tracePt t="39375" x="7978775" y="7678738"/>
          <p14:tracePt t="39391" x="8016875" y="7653338"/>
          <p14:tracePt t="39408" x="8031163" y="7613650"/>
          <p14:tracePt t="39425" x="8043863" y="7613650"/>
          <p14:tracePt t="39441" x="8043863" y="7588250"/>
          <p14:tracePt t="39458" x="8043863" y="7573963"/>
          <p14:tracePt t="39492" x="8043863" y="7561263"/>
          <p14:tracePt t="39500" x="8043863" y="7548563"/>
          <p14:tracePt t="39516" x="8056563" y="7548563"/>
          <p14:tracePt t="39541" x="8056563" y="7521575"/>
          <p14:tracePt t="39548" x="8056563" y="7496175"/>
          <p14:tracePt t="39564" x="8056563" y="7481888"/>
          <p14:tracePt t="39575" x="8056563" y="7456488"/>
          <p14:tracePt t="39591" x="8056563" y="7324725"/>
          <p14:tracePt t="39608" x="8056563" y="7234238"/>
          <p14:tracePt t="39625" x="8096250" y="7089775"/>
          <p14:tracePt t="39642" x="8108950" y="7010400"/>
          <p14:tracePt t="39658" x="8121650" y="6905625"/>
          <p14:tracePt t="39675" x="8121650" y="6800850"/>
          <p14:tracePt t="39676" x="8135938" y="6748463"/>
          <p14:tracePt t="39692" x="8161338" y="6618288"/>
          <p14:tracePt t="39708" x="8201025" y="6486525"/>
          <p14:tracePt t="39725" x="8240713" y="6369050"/>
          <p14:tracePt t="39741" x="8305800" y="6199188"/>
          <p14:tracePt t="39758" x="8358188" y="6054725"/>
          <p14:tracePt t="39775" x="8410575" y="5975350"/>
          <p14:tracePt t="39791" x="8423275" y="5949950"/>
          <p14:tracePt t="39808" x="8435975" y="5949950"/>
          <p14:tracePt t="39825" x="8435975" y="5935663"/>
          <p14:tracePt t="39841" x="8475663" y="5910263"/>
          <p14:tracePt t="39858" x="8540750" y="5883275"/>
          <p14:tracePt t="39860" x="8607425" y="5857875"/>
          <p14:tracePt t="39875" x="8712200" y="5845175"/>
          <p14:tracePt t="39892" x="8855075" y="5830888"/>
          <p14:tracePt t="39908" x="8986838" y="5830888"/>
          <p14:tracePt t="39925" x="9091613" y="5830888"/>
          <p14:tracePt t="39941" x="9275763" y="5830888"/>
          <p14:tracePt t="39958" x="9445625" y="5830888"/>
          <p14:tracePt t="39975" x="9628188" y="5792788"/>
          <p14:tracePt t="39991" x="9799638" y="5765800"/>
          <p14:tracePt t="40008" x="9917113" y="5740400"/>
          <p14:tracePt t="40025" x="10074275" y="5661025"/>
          <p14:tracePt t="40042" x="10218738" y="5608638"/>
          <p14:tracePt t="40058" x="10361613" y="5530850"/>
          <p14:tracePt t="40060" x="10428288" y="5503863"/>
          <p14:tracePt t="40075" x="10480675" y="5476875"/>
          <p14:tracePt t="40076" x="10506075" y="5464175"/>
          <p14:tracePt t="40092" x="10558463" y="5451475"/>
          <p14:tracePt t="40108" x="10610850" y="5424488"/>
          <p14:tracePt t="40125" x="10715625" y="5399088"/>
          <p14:tracePt t="40141" x="10755313" y="5399088"/>
          <p14:tracePt t="40196" x="10768013" y="5399088"/>
          <p14:tracePt t="40204" x="10755313" y="5424488"/>
          <p14:tracePt t="40212" x="10715625" y="5464175"/>
          <p14:tracePt t="40225" x="10663238" y="5503863"/>
          <p14:tracePt t="40242" x="10598150" y="5556250"/>
          <p14:tracePt t="40243" x="10585450" y="5556250"/>
          <p14:tracePt t="40258" x="10533063" y="5595938"/>
          <p14:tracePt t="40260" x="10493375" y="5595938"/>
          <p14:tracePt t="40275" x="10401300" y="5635625"/>
          <p14:tracePt t="40276" x="10361613" y="5635625"/>
          <p14:tracePt t="40292" x="10179050" y="5673725"/>
          <p14:tracePt t="40308" x="10074275" y="5673725"/>
          <p14:tracePt t="40325" x="9956800" y="5673725"/>
          <p14:tracePt t="40341" x="9720263" y="5673725"/>
          <p14:tracePt t="40358" x="9393238" y="5673725"/>
          <p14:tracePt t="40375" x="9051925" y="5673725"/>
          <p14:tracePt t="40392" x="8697913" y="5673725"/>
          <p14:tracePt t="40409" x="8383588" y="5713413"/>
          <p14:tracePt t="40425" x="8096250" y="5740400"/>
          <p14:tracePt t="40442" x="7899400" y="5778500"/>
          <p14:tracePt t="40444" x="7874000" y="5778500"/>
          <p14:tracePt t="40459" x="7859713" y="5778500"/>
          <p14:tracePt t="40460" x="7859713" y="5792788"/>
          <p14:tracePt t="40475" x="7847013" y="5792788"/>
          <p14:tracePt t="40557" x="7834313" y="5792788"/>
          <p14:tracePt t="40588" x="7821613" y="5805488"/>
          <p14:tracePt t="40708" x="7821613" y="5778500"/>
          <p14:tracePt t="40716" x="7821613" y="5765800"/>
          <p14:tracePt t="40725" x="7834313" y="5753100"/>
          <p14:tracePt t="40741" x="7926388" y="5726113"/>
          <p14:tracePt t="40758" x="8016875" y="5713413"/>
          <p14:tracePt t="40775" x="8096250" y="5648325"/>
          <p14:tracePt t="40792" x="8148638" y="5635625"/>
          <p14:tracePt t="40809" x="8188325" y="5635625"/>
          <p14:tracePt t="40825" x="8213725" y="5635625"/>
          <p14:tracePt t="40842" x="8278813" y="5635625"/>
          <p14:tracePt t="40858" x="8370888" y="5635625"/>
          <p14:tracePt t="40860" x="8397875" y="5635625"/>
          <p14:tracePt t="40876" x="8435975" y="5688013"/>
          <p14:tracePt t="40892" x="8450263" y="5700713"/>
          <p14:tracePt t="40908" x="8462963" y="5700713"/>
          <p14:tracePt t="40964" x="8475663" y="5700713"/>
          <p14:tracePt t="41052" x="8462963" y="5713413"/>
          <p14:tracePt t="41060" x="8450263" y="5726113"/>
          <p14:tracePt t="41068" x="8450263" y="5740400"/>
          <p14:tracePt t="41076" x="8435975" y="5753100"/>
          <p14:tracePt t="41092" x="8410575" y="5778500"/>
          <p14:tracePt t="41109" x="8358188" y="5857875"/>
          <p14:tracePt t="41125" x="8278813" y="5922963"/>
          <p14:tracePt t="41142" x="8188325" y="6015038"/>
          <p14:tracePt t="41158" x="8174038" y="6040438"/>
          <p14:tracePt t="41175" x="8161338" y="6067425"/>
          <p14:tracePt t="41220" x="8148638" y="6067425"/>
          <p14:tracePt t="41228" x="8108950" y="6080125"/>
          <p14:tracePt t="41244" x="8069263" y="6092825"/>
          <p14:tracePt t="41259" x="8043863" y="6092825"/>
          <p14:tracePt t="41260" x="8016875" y="6092825"/>
          <p14:tracePt t="41275" x="7978775" y="6107113"/>
          <p14:tracePt t="41292" x="7964488" y="6107113"/>
          <p14:tracePt t="41408" x="7978775" y="6107113"/>
          <p14:tracePt t="41416" x="8004175" y="6107113"/>
          <p14:tracePt t="41426" x="8016875" y="6107113"/>
          <p14:tracePt t="41442" x="8056563" y="6107113"/>
          <p14:tracePt t="41459" x="8121650" y="6107113"/>
          <p14:tracePt t="41460" x="8148638" y="6107113"/>
          <p14:tracePt t="41476" x="8174038" y="6107113"/>
          <p14:tracePt t="41524" x="8188325" y="6107113"/>
          <p14:tracePt t="41588" x="8188325" y="6080125"/>
          <p14:tracePt t="41736" x="8201025" y="6080125"/>
          <p14:tracePt t="41752" x="8213725" y="6067425"/>
          <p14:tracePt t="41924" x="8226425" y="6054725"/>
          <p14:tracePt t="42408" x="8201025" y="6054725"/>
          <p14:tracePt t="42416" x="8174038" y="6054725"/>
          <p14:tracePt t="42426" x="8148638" y="6054725"/>
          <p14:tracePt t="42442" x="8031163" y="6054725"/>
          <p14:tracePt t="42459" x="7886700" y="6015038"/>
          <p14:tracePt t="42476" x="7754938" y="6002338"/>
          <p14:tracePt t="42493" x="7558088" y="5962650"/>
          <p14:tracePt t="42509" x="7519988" y="5962650"/>
          <p14:tracePt t="42616" x="7505700" y="5962650"/>
          <p14:tracePt t="42652" x="7493000" y="5962650"/>
          <p14:tracePt t="42692" x="7480300" y="5949950"/>
          <p14:tracePt t="42716" x="7480300" y="5935663"/>
          <p14:tracePt t="42732" x="7480300" y="5922963"/>
          <p14:tracePt t="42748" x="7480300" y="5897563"/>
          <p14:tracePt t="42756" x="7480300" y="5870575"/>
          <p14:tracePt t="42764" x="7532688" y="5845175"/>
          <p14:tracePt t="42776" x="7624763" y="5818188"/>
          <p14:tracePt t="42792" x="7742238" y="5805488"/>
          <p14:tracePt t="42810" x="7847013" y="5805488"/>
          <p14:tracePt t="42826" x="7964488" y="5805488"/>
          <p14:tracePt t="42828" x="8031163" y="5805488"/>
          <p14:tracePt t="42843" x="8069263" y="5805488"/>
          <p14:tracePt t="42844" x="8096250" y="5805488"/>
          <p14:tracePt t="42860" x="8188325" y="5805488"/>
          <p14:tracePt t="42876" x="8278813" y="5805488"/>
          <p14:tracePt t="42893" x="8358188" y="5805488"/>
          <p14:tracePt t="42909" x="8450263" y="5792788"/>
          <p14:tracePt t="42926" x="8502650" y="5792788"/>
          <p14:tracePt t="42942" x="8540750" y="5792788"/>
          <p14:tracePt t="42959" x="8580438" y="5792788"/>
          <p14:tracePt t="42976" x="8607425" y="5792788"/>
          <p14:tracePt t="42992" x="8620125" y="5792788"/>
          <p14:tracePt t="43068" x="8632825" y="5792788"/>
          <p14:tracePt t="43141" x="8645525" y="5792788"/>
          <p14:tracePt t="43156" x="8659813" y="5818188"/>
          <p14:tracePt t="43164" x="8672513" y="5818188"/>
          <p14:tracePt t="43180" x="8672513" y="5845175"/>
          <p14:tracePt t="43193" x="8697913" y="5883275"/>
          <p14:tracePt t="43209" x="8712200" y="5962650"/>
          <p14:tracePt t="43226" x="8724900" y="6015038"/>
          <p14:tracePt t="43228" x="8737600" y="6027738"/>
          <p14:tracePt t="43243" x="8750300" y="6067425"/>
          <p14:tracePt t="47448" x="8750300" y="6080125"/>
          <p14:tracePt t="47600" x="8750300" y="6107113"/>
          <p14:tracePt t="47620" x="8750300" y="6119813"/>
          <p14:tracePt t="47644" x="8764588" y="6119813"/>
          <p14:tracePt t="48336" x="8764588" y="6145213"/>
          <p14:tracePt t="48348" x="8764588" y="6159500"/>
          <p14:tracePt t="48572" x="8764588" y="6172200"/>
          <p14:tracePt t="48620" x="8764588" y="6184900"/>
          <p14:tracePt t="49140" x="8737600" y="6184900"/>
          <p14:tracePt t="49156" x="8697913" y="6211888"/>
          <p14:tracePt t="49172" x="8659813" y="6251575"/>
          <p14:tracePt t="49180" x="8659813" y="6264275"/>
          <p14:tracePt t="49196" x="8607425" y="6289675"/>
          <p14:tracePt t="49212" x="8555038" y="6342063"/>
          <p14:tracePt t="49228" x="8515350" y="6394450"/>
          <p14:tracePt t="49245" x="8488363" y="6461125"/>
          <p14:tracePt t="49262" x="8475663" y="6526213"/>
          <p14:tracePt t="49278" x="8462963" y="6565900"/>
          <p14:tracePt t="49295" x="8462963" y="6578600"/>
          <p14:tracePt t="49520" x="8462963" y="6591300"/>
          <p14:tracePt t="49532" x="8462963" y="6604000"/>
          <p14:tracePt t="49556" x="8488363" y="6604000"/>
          <p14:tracePt t="49572" x="8502650" y="6604000"/>
          <p14:tracePt t="50000" x="8502650" y="6618288"/>
          <p14:tracePt t="50016" x="8502650" y="6643688"/>
          <p14:tracePt t="50024" x="8502650" y="6656388"/>
          <p14:tracePt t="50036" x="8502650" y="6683375"/>
          <p14:tracePt t="50045" x="8528050" y="6708775"/>
          <p14:tracePt t="50062" x="8528050" y="6723063"/>
          <p14:tracePt t="50078" x="8540750" y="6761163"/>
          <p14:tracePt t="50096" x="8555038" y="6788150"/>
          <p14:tracePt t="50112" x="8607425" y="6840538"/>
          <p14:tracePt t="50129" x="8632825" y="6853238"/>
          <p14:tracePt t="50145" x="8645525" y="6853238"/>
          <p14:tracePt t="50162" x="8659813" y="6867525"/>
          <p14:tracePt t="50304" x="8659813" y="6880225"/>
          <p14:tracePt t="50564" x="8672513" y="6880225"/>
          <p14:tracePt t="50580" x="8697913" y="6905625"/>
          <p14:tracePt t="50596" x="8712200" y="6945313"/>
          <p14:tracePt t="50604" x="8724900" y="6958013"/>
          <p14:tracePt t="50612" x="8737600" y="6972300"/>
          <p14:tracePt t="50629" x="8764588" y="6997700"/>
          <p14:tracePt t="50645" x="8789988" y="7037388"/>
          <p14:tracePt t="50662" x="8816975" y="7077075"/>
          <p14:tracePt t="50679" x="8855075" y="7142163"/>
          <p14:tracePt t="50695" x="8894763" y="7167563"/>
          <p14:tracePt t="50712" x="8947150" y="7234238"/>
          <p14:tracePt t="50729" x="8974138" y="7246938"/>
          <p14:tracePt t="50848" x="8986838" y="7259638"/>
          <p14:tracePt t="50953" x="8999538" y="7272338"/>
          <p14:tracePt t="50988" x="8999538" y="7286625"/>
          <p14:tracePt t="50996" x="8999538" y="7299325"/>
          <p14:tracePt t="51012" x="9012238" y="7324725"/>
          <p14:tracePt t="51036" x="9012238" y="7339013"/>
          <p14:tracePt t="51116" x="9012238" y="7351713"/>
          <p14:tracePt t="51148" x="9012238" y="7364413"/>
          <p14:tracePt t="51156" x="8999538" y="7364413"/>
          <p14:tracePt t="51164" x="8986838" y="7391400"/>
          <p14:tracePt t="51180" x="8959850" y="7391400"/>
          <p14:tracePt t="51196" x="8934450" y="7416800"/>
          <p14:tracePt t="51213" x="8921750" y="7443788"/>
          <p14:tracePt t="51229" x="8894763" y="7469188"/>
          <p14:tracePt t="51246" x="8882063" y="7496175"/>
          <p14:tracePt t="51262" x="8869363" y="7521575"/>
          <p14:tracePt t="51279" x="8855075" y="7534275"/>
          <p14:tracePt t="51300" x="8842375" y="7548563"/>
          <p14:tracePt t="51372" x="8829675" y="7548563"/>
          <p14:tracePt t="51404" x="8829675" y="7534275"/>
          <p14:tracePt t="51420" x="8829675" y="7496175"/>
          <p14:tracePt t="51444" x="8829675" y="7481888"/>
          <p14:tracePt t="51524" x="8829675" y="7469188"/>
          <p14:tracePt t="51540" x="8829675" y="7456488"/>
          <p14:tracePt t="51556" x="8842375" y="7456488"/>
          <p14:tracePt t="51564" x="8855075" y="7456488"/>
          <p14:tracePt t="51580" x="8869363" y="7456488"/>
          <p14:tracePt t="51596" x="8882063" y="7456488"/>
          <p14:tracePt t="51613" x="8894763" y="7456488"/>
          <p14:tracePt t="51708" x="8894763" y="7469188"/>
          <p14:tracePt t="51732" x="8894763" y="7496175"/>
          <p14:tracePt t="51740" x="8882063" y="7508875"/>
          <p14:tracePt t="51756" x="8855075" y="7521575"/>
          <p14:tracePt t="51772" x="8855075" y="7534275"/>
          <p14:tracePt t="51788" x="8842375" y="7561263"/>
          <p14:tracePt t="51805" x="8829675" y="7561263"/>
          <p14:tracePt t="51868" x="8829675" y="7588250"/>
          <p14:tracePt t="51876" x="8829675" y="7600950"/>
          <p14:tracePt t="51924" x="8829675" y="7613650"/>
          <p14:tracePt t="51932" x="8829675" y="7626350"/>
          <p14:tracePt t="51988" x="8842375" y="7626350"/>
          <p14:tracePt t="52004" x="8869363" y="7640638"/>
          <p14:tracePt t="52013" x="8882063" y="7653338"/>
          <p14:tracePt t="52020" x="8882063" y="7666038"/>
          <p14:tracePt t="52029" x="8921750" y="7693025"/>
          <p14:tracePt t="52046" x="9064625" y="7770813"/>
          <p14:tracePt t="52063" x="9131300" y="7810500"/>
          <p14:tracePt t="52079" x="9156700" y="7850188"/>
          <p14:tracePt t="52096" x="9275763" y="7940675"/>
          <p14:tracePt t="52113" x="9380538" y="8032750"/>
          <p14:tracePt t="52129" x="9445625" y="8072438"/>
          <p14:tracePt t="52146" x="9458325" y="8097838"/>
          <p14:tracePt t="52148" x="9485313" y="8097838"/>
          <p14:tracePt t="52163" x="9498013" y="8097838"/>
          <p14:tracePt t="52188" x="9510713" y="8097838"/>
          <p14:tracePt t="52204" x="9523413" y="8097838"/>
          <p14:tracePt t="52220" x="9537700" y="8097838"/>
          <p14:tracePt t="52268" x="9550400" y="8097838"/>
          <p14:tracePt t="52276" x="9563100" y="8097838"/>
          <p14:tracePt t="52292" x="9575800" y="8097838"/>
          <p14:tracePt t="52300" x="9590088" y="8097838"/>
          <p14:tracePt t="52313" x="9602788" y="8085138"/>
          <p14:tracePt t="52329" x="9628188" y="8085138"/>
          <p14:tracePt t="52346" x="9655175" y="8072438"/>
          <p14:tracePt t="52348" x="9680575" y="8072438"/>
          <p14:tracePt t="52363" x="9694863" y="8072438"/>
          <p14:tracePt t="52380" x="9720263" y="8072438"/>
          <p14:tracePt t="52396" x="9747250" y="8072438"/>
          <p14:tracePt t="52413" x="9825038" y="8072438"/>
          <p14:tracePt t="52429" x="9929813" y="8072438"/>
          <p14:tracePt t="52446" x="10061575" y="8072438"/>
          <p14:tracePt t="52463" x="10218738" y="8059738"/>
          <p14:tracePt t="52480" x="10323513" y="8032750"/>
          <p14:tracePt t="52496" x="10348913" y="8032750"/>
          <p14:tracePt t="52513" x="10361613" y="8032750"/>
          <p14:tracePt t="52530" x="10375900" y="8032750"/>
          <p14:tracePt t="52548" x="10375900" y="8020050"/>
          <p14:tracePt t="52563" x="10388600" y="8007350"/>
          <p14:tracePt t="52564" x="10401300" y="7993063"/>
          <p14:tracePt t="52580" x="10428288" y="7980363"/>
          <p14:tracePt t="52596" x="10440988" y="7954963"/>
          <p14:tracePt t="52613" x="10453688" y="7927975"/>
          <p14:tracePt t="52629" x="10466388" y="7927975"/>
          <p14:tracePt t="52676" x="10493375" y="7927975"/>
          <p14:tracePt t="52692" x="10518775" y="7927975"/>
          <p14:tracePt t="52700" x="10585450" y="7915275"/>
          <p14:tracePt t="52713" x="10663238" y="7888288"/>
          <p14:tracePt t="52730" x="10742613" y="7888288"/>
          <p14:tracePt t="52732" x="10834688" y="7875588"/>
          <p14:tracePt t="52746" x="10872788" y="7862888"/>
          <p14:tracePt t="52748" x="10925175" y="7835900"/>
          <p14:tracePt t="52764" x="10977563" y="7823200"/>
          <p14:tracePt t="52780" x="11017250" y="7810500"/>
          <p14:tracePt t="52796" x="11017250" y="7797800"/>
          <p14:tracePt t="52813" x="11029950" y="7783513"/>
          <p14:tracePt t="52830" x="11044238" y="7783513"/>
          <p14:tracePt t="52846" x="11056938" y="7770813"/>
          <p14:tracePt t="52863" x="11056938" y="7745413"/>
          <p14:tracePt t="52880" x="11069638" y="7745413"/>
          <p14:tracePt t="53452" x="11017250" y="7745413"/>
          <p14:tracePt t="53456" x="10925175" y="7758113"/>
          <p14:tracePt t="53463" x="10872788" y="7758113"/>
          <p14:tracePt t="53464" x="10820400" y="7770813"/>
          <p14:tracePt t="53480" x="10702925" y="7783513"/>
          <p14:tracePt t="53496" x="10598150" y="7797800"/>
          <p14:tracePt t="53513" x="10545763" y="7810500"/>
          <p14:tracePt t="53530" x="10518775" y="7810500"/>
          <p14:tracePt t="53548" x="10493375" y="7823200"/>
          <p14:tracePt t="53596" x="10480675" y="7850188"/>
          <p14:tracePt t="53628" x="10466388" y="7850188"/>
          <p14:tracePt t="53644" x="10453688" y="7850188"/>
          <p14:tracePt t="53652" x="10440988" y="7850188"/>
          <p14:tracePt t="53676" x="10414000" y="7835900"/>
          <p14:tracePt t="53685" x="10388600" y="7823200"/>
          <p14:tracePt t="53936" x="10375900" y="7823200"/>
          <p14:tracePt t="53948" x="10361613" y="7823200"/>
          <p14:tracePt t="54452" x="10361613" y="7850188"/>
          <p14:tracePt t="54468" x="10361613" y="7862888"/>
          <p14:tracePt t="54484" x="10361613" y="7902575"/>
          <p14:tracePt t="54500" x="10361613" y="7915275"/>
          <p14:tracePt t="54644" x="10348913" y="7915275"/>
          <p14:tracePt t="54652" x="10336213" y="7915275"/>
          <p14:tracePt t="54668" x="10323513" y="7915275"/>
          <p14:tracePt t="54892" x="10309225" y="7902575"/>
          <p14:tracePt t="55556" x="10309225" y="7888288"/>
          <p14:tracePt t="55952" x="10283825" y="7888288"/>
          <p14:tracePt t="55972" x="10256838" y="7862888"/>
          <p14:tracePt t="55981" x="10256838" y="7850188"/>
          <p14:tracePt t="55988" x="10256838" y="7835900"/>
          <p14:tracePt t="55997" x="10244138" y="7835900"/>
          <p14:tracePt t="56014" x="10218738" y="7823200"/>
          <p14:tracePt t="56031" x="10191750" y="7797800"/>
          <p14:tracePt t="56060" x="10179050" y="7797800"/>
          <p14:tracePt t="56185" x="10166350" y="7797800"/>
          <p14:tracePt t="56200" x="10152063" y="7797800"/>
          <p14:tracePt t="64176" x="10113963" y="7770813"/>
          <p14:tracePt t="64188" x="9969500" y="7626350"/>
          <p14:tracePt t="64196" x="9759950" y="7404100"/>
          <p14:tracePt t="64204" x="9523413" y="7115175"/>
          <p14:tracePt t="64217" x="9340850" y="6696075"/>
          <p14:tracePt t="64234" x="9144000" y="5621338"/>
          <p14:tracePt t="64236" x="9170988" y="4940300"/>
          <p14:tracePt t="64251" x="9248775" y="4259263"/>
          <p14:tracePt t="64252" x="9405938" y="3551238"/>
          <p14:tracePt t="64268" x="9680575" y="2162175"/>
          <p14:tracePt t="64284" x="9825038" y="747713"/>
          <p14:tracePt t="65959" x="7480300" y="117475"/>
          <p14:tracePt t="65968" x="7480300" y="314325"/>
          <p14:tracePt t="65975" x="7480300" y="511175"/>
          <p14:tracePt t="65988" x="7480300" y="708025"/>
          <p14:tracePt t="66005" x="7480300" y="1074738"/>
          <p14:tracePt t="66022" x="7480300" y="1323975"/>
          <p14:tracePt t="66039" x="7480300" y="1428750"/>
          <p14:tracePt t="72260" x="7480300" y="1376363"/>
          <p14:tracePt t="72268" x="7480300" y="1336675"/>
          <p14:tracePt t="72275" x="7480300" y="1309688"/>
          <p14:tracePt t="72291" x="7480300" y="1271588"/>
          <p14:tracePt t="72308" x="7480300" y="1219200"/>
          <p14:tracePt t="72324" x="7480300" y="1204913"/>
          <p14:tracePt t="72340" x="7480300" y="1152525"/>
          <p14:tracePt t="72357" x="7480300" y="1087438"/>
          <p14:tracePt t="72374" x="7480300" y="1074738"/>
          <p14:tracePt t="72391" x="7480300" y="1022350"/>
          <p14:tracePt t="72408" x="7480300" y="942975"/>
          <p14:tracePt t="72424" x="7480300" y="917575"/>
          <p14:tracePt t="72440" x="7493000" y="865188"/>
          <p14:tracePt t="72457" x="7505700" y="825500"/>
          <p14:tracePt t="72474" x="7505700" y="785813"/>
          <p14:tracePt t="72490" x="7505700" y="720725"/>
          <p14:tracePt t="72507" x="7505700" y="641350"/>
          <p14:tracePt t="72524" x="7505700" y="536575"/>
          <p14:tracePt t="72540" x="7505700" y="446088"/>
          <p14:tracePt t="72557" x="7505700" y="341313"/>
          <p14:tracePt t="72559" x="7505700" y="301625"/>
          <p14:tracePt t="72574" x="7505700" y="236538"/>
          <p14:tracePt t="72576" x="7505700" y="184150"/>
          <p14:tracePt t="72591" x="7505700" y="92075"/>
          <p14:tracePt t="72608" x="750570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3135913" y="5552247"/>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1557572"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IN"/>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2383077"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1768887"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1768887" y="9394370"/>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592" y="1383832"/>
            <a:ext cx="10205425" cy="7611426"/>
            <a:chOff x="0" y="0"/>
            <a:chExt cx="13071746" cy="3540583"/>
          </a:xfrm>
        </p:grpSpPr>
        <p:sp>
          <p:nvSpPr>
            <p:cNvPr id="3" name="TextBox 3"/>
            <p:cNvSpPr txBox="1"/>
            <p:nvPr/>
          </p:nvSpPr>
          <p:spPr>
            <a:xfrm>
              <a:off x="0" y="0"/>
              <a:ext cx="11564591" cy="572670"/>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1108198"/>
              <a:ext cx="13071746" cy="2432385"/>
            </a:xfrm>
            <a:prstGeom prst="rect">
              <a:avLst/>
            </a:prstGeom>
          </p:spPr>
          <p:txBody>
            <a:bodyPr wrap="square" lIns="0" tIns="0" rIns="0" bIns="0" rtlCol="0" anchor="t">
              <a:spAutoFit/>
            </a:bodyPr>
            <a:lstStyle/>
            <a:p>
              <a:pPr>
                <a:lnSpc>
                  <a:spcPts val="2660"/>
                </a:lnSpc>
              </a:pPr>
              <a:r>
                <a:rPr lang="en-US" sz="3600" b="1" spc="-19" dirty="0">
                  <a:solidFill>
                    <a:srgbClr val="7030A0"/>
                  </a:solidFill>
                  <a:latin typeface="Graphik Regular" panose="020B0503030202060203" pitchFamily="34" charset="0"/>
                </a:rPr>
                <a:t>Project recap – </a:t>
              </a:r>
              <a:r>
                <a:rPr lang="en-US" sz="3600" b="1" spc="-19" dirty="0">
                  <a:solidFill>
                    <a:schemeClr val="tx1">
                      <a:lumMod val="75000"/>
                      <a:lumOff val="25000"/>
                    </a:schemeClr>
                  </a:solidFill>
                  <a:latin typeface="Graphik Regular" panose="020B0503030202060203" pitchFamily="34" charset="0"/>
                </a:rPr>
                <a:t>we are going to overview business       problem and to provide summary of entire project</a:t>
              </a:r>
              <a:r>
                <a:rPr lang="en-US" sz="3600" b="1" spc="-19" dirty="0">
                  <a:solidFill>
                    <a:srgbClr val="7030A0"/>
                  </a:solidFill>
                  <a:latin typeface="Graphik Regular" panose="020B0503030202060203" pitchFamily="34" charset="0"/>
                </a:rPr>
                <a:t>. </a:t>
              </a:r>
            </a:p>
            <a:p>
              <a:pPr>
                <a:lnSpc>
                  <a:spcPts val="2660"/>
                </a:lnSpc>
              </a:pPr>
              <a:endParaRPr lang="en-US" sz="3600" b="1" spc="-19" dirty="0">
                <a:solidFill>
                  <a:srgbClr val="7030A0"/>
                </a:solidFill>
                <a:latin typeface="Graphik Regular" panose="020B0503030202060203" pitchFamily="34" charset="0"/>
              </a:endParaRPr>
            </a:p>
            <a:p>
              <a:pPr>
                <a:lnSpc>
                  <a:spcPts val="2660"/>
                </a:lnSpc>
              </a:pPr>
              <a:r>
                <a:rPr lang="en-US" sz="3600" b="1" spc="-19" dirty="0">
                  <a:solidFill>
                    <a:srgbClr val="7030A0"/>
                  </a:solidFill>
                  <a:latin typeface="Graphik Regular" panose="020B0503030202060203" pitchFamily="34" charset="0"/>
                </a:rPr>
                <a:t>Problem </a:t>
              </a:r>
              <a:r>
                <a:rPr lang="en-US" sz="3600" b="1" spc="-19" dirty="0">
                  <a:solidFill>
                    <a:schemeClr val="tx1">
                      <a:lumMod val="75000"/>
                      <a:lumOff val="25000"/>
                    </a:schemeClr>
                  </a:solidFill>
                  <a:latin typeface="Graphik Regular" panose="020B0503030202060203" pitchFamily="34" charset="0"/>
                </a:rPr>
                <a:t>– we are going to particular issues of the data       </a:t>
              </a:r>
            </a:p>
            <a:p>
              <a:pPr>
                <a:lnSpc>
                  <a:spcPts val="2660"/>
                </a:lnSpc>
              </a:pPr>
              <a:r>
                <a:rPr lang="en-US" sz="3600" b="1" spc="-19" dirty="0">
                  <a:solidFill>
                    <a:schemeClr val="tx1">
                      <a:lumMod val="75000"/>
                      <a:lumOff val="25000"/>
                    </a:schemeClr>
                  </a:solidFill>
                  <a:latin typeface="Graphik Regular" panose="020B0503030202060203" pitchFamily="34" charset="0"/>
                </a:rPr>
                <a:t>analytics team and provide some context .why we are facing such issues.</a:t>
              </a:r>
            </a:p>
            <a:p>
              <a:pPr>
                <a:lnSpc>
                  <a:spcPts val="2660"/>
                </a:lnSpc>
              </a:pPr>
              <a:endParaRPr lang="en-US" sz="3600" b="1" spc="-19" dirty="0">
                <a:solidFill>
                  <a:schemeClr val="tx1">
                    <a:lumMod val="75000"/>
                    <a:lumOff val="25000"/>
                  </a:schemeClr>
                </a:solidFill>
                <a:latin typeface="Graphik Regular" panose="020B0503030202060203" pitchFamily="34" charset="0"/>
              </a:endParaRPr>
            </a:p>
            <a:p>
              <a:pPr>
                <a:lnSpc>
                  <a:spcPts val="2660"/>
                </a:lnSpc>
              </a:pPr>
              <a:r>
                <a:rPr lang="en-US" sz="3600" b="1" spc="-19" dirty="0">
                  <a:solidFill>
                    <a:srgbClr val="7030A0"/>
                  </a:solidFill>
                  <a:latin typeface="Graphik Regular" panose="020B0503030202060203" pitchFamily="34" charset="0"/>
                </a:rPr>
                <a:t>The Analytics team- </a:t>
              </a:r>
              <a:r>
                <a:rPr lang="en-US" sz="3600" b="1" spc="-19" dirty="0">
                  <a:solidFill>
                    <a:schemeClr val="tx1">
                      <a:lumMod val="75000"/>
                      <a:lumOff val="25000"/>
                    </a:schemeClr>
                  </a:solidFill>
                  <a:latin typeface="Graphik Regular" panose="020B0503030202060203" pitchFamily="34" charset="0"/>
                </a:rPr>
                <a:t>Discussion according to the assignments.</a:t>
              </a:r>
            </a:p>
            <a:p>
              <a:pPr>
                <a:lnSpc>
                  <a:spcPts val="2660"/>
                </a:lnSpc>
              </a:pPr>
              <a:endParaRPr lang="en-US" sz="3600" b="1" spc="-19" dirty="0">
                <a:solidFill>
                  <a:srgbClr val="7030A0"/>
                </a:solidFill>
                <a:latin typeface="Graphik Regular" panose="020B0503030202060203" pitchFamily="34" charset="0"/>
              </a:endParaRPr>
            </a:p>
            <a:p>
              <a:pPr>
                <a:lnSpc>
                  <a:spcPts val="2660"/>
                </a:lnSpc>
              </a:pPr>
              <a:r>
                <a:rPr lang="en-US" sz="3600" b="1" spc="-19" dirty="0">
                  <a:solidFill>
                    <a:srgbClr val="7030A0"/>
                  </a:solidFill>
                  <a:latin typeface="Graphik Regular" panose="020B0503030202060203" pitchFamily="34" charset="0"/>
                </a:rPr>
                <a:t>Process </a:t>
              </a:r>
              <a:r>
                <a:rPr lang="en-US" sz="3600" b="1" spc="-19" dirty="0">
                  <a:solidFill>
                    <a:schemeClr val="tx1">
                      <a:lumMod val="75000"/>
                      <a:lumOff val="25000"/>
                    </a:schemeClr>
                  </a:solidFill>
                  <a:latin typeface="Graphik Regular" panose="020B0503030202060203" pitchFamily="34" charset="0"/>
                </a:rPr>
                <a:t>– we are going to understand and have a approach to solve the tasks</a:t>
              </a:r>
              <a:r>
                <a:rPr lang="en-US" sz="3600" b="1" spc="-19" dirty="0">
                  <a:solidFill>
                    <a:srgbClr val="7030A0"/>
                  </a:solidFill>
                  <a:latin typeface="Graphik Regular" panose="020B0503030202060203" pitchFamily="34" charset="0"/>
                </a:rPr>
                <a:t>.</a:t>
              </a:r>
            </a:p>
            <a:p>
              <a:pPr>
                <a:lnSpc>
                  <a:spcPts val="2660"/>
                </a:lnSpc>
              </a:pPr>
              <a:endParaRPr lang="en-US" sz="3600" b="1" spc="-19" dirty="0">
                <a:solidFill>
                  <a:srgbClr val="7030A0"/>
                </a:solidFill>
                <a:latin typeface="Graphik Regular" panose="020B0503030202060203" pitchFamily="34" charset="0"/>
              </a:endParaRPr>
            </a:p>
            <a:p>
              <a:pPr>
                <a:lnSpc>
                  <a:spcPts val="2660"/>
                </a:lnSpc>
              </a:pPr>
              <a:r>
                <a:rPr lang="en-US" sz="3600" b="1" spc="-19" dirty="0">
                  <a:solidFill>
                    <a:srgbClr val="7030A0"/>
                  </a:solidFill>
                  <a:latin typeface="Graphik Regular" panose="020B0503030202060203" pitchFamily="34" charset="0"/>
                </a:rPr>
                <a:t>Insights – </a:t>
              </a:r>
              <a:r>
                <a:rPr lang="en-US" sz="3600" b="1" spc="-19" dirty="0">
                  <a:solidFill>
                    <a:schemeClr val="tx1">
                      <a:lumMod val="75000"/>
                      <a:lumOff val="25000"/>
                    </a:schemeClr>
                  </a:solidFill>
                  <a:latin typeface="Graphik Regular" panose="020B0503030202060203" pitchFamily="34" charset="0"/>
                </a:rPr>
                <a:t>I will review significant findings.</a:t>
              </a:r>
            </a:p>
            <a:p>
              <a:pPr>
                <a:lnSpc>
                  <a:spcPts val="2660"/>
                </a:lnSpc>
              </a:pPr>
              <a:r>
                <a:rPr lang="en-US" sz="3600" b="1" spc="-19" dirty="0">
                  <a:solidFill>
                    <a:srgbClr val="7030A0"/>
                  </a:solidFill>
                  <a:latin typeface="Graphik Regular" panose="020B0503030202060203" pitchFamily="34" charset="0"/>
                </a:rPr>
                <a:t>Summary</a:t>
              </a:r>
            </a:p>
          </p:txBody>
        </p:sp>
      </p:grpSp>
      <p:grpSp>
        <p:nvGrpSpPr>
          <p:cNvPr id="5" name="Group 5"/>
          <p:cNvGrpSpPr/>
          <p:nvPr/>
        </p:nvGrpSpPr>
        <p:grpSpPr>
          <a:xfrm>
            <a:off x="13021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1324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9626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3213557" y="406154"/>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7" name="Audio 26">
            <a:hlinkClick r:id="" action="ppaction://media"/>
            <a:extLst>
              <a:ext uri="{FF2B5EF4-FFF2-40B4-BE49-F238E27FC236}">
                <a16:creationId xmlns:a16="http://schemas.microsoft.com/office/drawing/2014/main" id="{E1C777B0-5D8A-FDFE-941E-1A6F16B6A86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0506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7918"/>
    </mc:Choice>
    <mc:Fallback>
      <p:transition spd="slow" advTm="67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extLst>
    <p:ext uri="{3A86A75C-4F4B-4683-9AE1-C65F6400EC91}">
      <p14:laserTraceLst xmlns:p14="http://schemas.microsoft.com/office/powerpoint/2010/main">
        <p14:tracePtLst>
          <p14:tracePt t="32935" x="6916738" y="2895600"/>
          <p14:tracePt t="32942" x="6916738" y="2870200"/>
          <p14:tracePt t="32956" x="6916738" y="2843213"/>
          <p14:tracePt t="32963" x="6904038" y="2830513"/>
          <p14:tracePt t="32975" x="6904038" y="2817813"/>
          <p14:tracePt t="32977" x="6891338" y="2790825"/>
          <p14:tracePt t="32991" x="6891338" y="2778125"/>
          <p14:tracePt t="33008" x="6891338" y="2752725"/>
          <p14:tracePt t="33025" x="6877050" y="2752725"/>
          <p14:tracePt t="33027" x="6864350" y="2752725"/>
          <p14:tracePt t="33048" x="6851650" y="2752725"/>
          <p14:tracePt t="33059" x="6838950" y="2752725"/>
          <p14:tracePt t="33076" x="6759575" y="2778125"/>
          <p14:tracePt t="33092" x="6654800" y="2817813"/>
          <p14:tracePt t="33108" x="6537325" y="2857500"/>
          <p14:tracePt t="33125" x="6405563" y="2922588"/>
          <p14:tracePt t="33142" x="6367463" y="2947988"/>
          <p14:tracePt t="33158" x="6300788" y="2974975"/>
          <p14:tracePt t="33176" x="6223000" y="3067050"/>
          <p14:tracePt t="33192" x="6143625" y="3197225"/>
          <p14:tracePt t="33208" x="6038850" y="3367088"/>
          <p14:tracePt t="33225" x="5856288" y="3800475"/>
          <p14:tracePt t="33242" x="5764213" y="4062413"/>
          <p14:tracePt t="33259" x="5724525" y="4141788"/>
          <p14:tracePt t="33260" x="5711825" y="4154488"/>
          <p14:tracePt t="33503" x="5462588" y="4351338"/>
          <p14:tracePt t="33510" x="5043488" y="4718050"/>
          <p14:tracePt t="33517" x="4794250" y="4967288"/>
          <p14:tracePt t="33525" x="4651375" y="5110163"/>
          <p14:tracePt t="33542" x="4427538" y="5319713"/>
          <p14:tracePt t="33559" x="4035425" y="5621338"/>
          <p14:tracePt t="33575" x="3968750" y="5700713"/>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1768887" y="584602"/>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1829710" y="2005584"/>
            <a:ext cx="11342283" cy="6275832"/>
          </a:xfrm>
          <a:prstGeom prst="rect">
            <a:avLst/>
          </a:prstGeom>
          <a:solidFill>
            <a:schemeClr val="bg1"/>
          </a:solidFill>
        </p:spPr>
        <p:txBody>
          <a:bodyPr/>
          <a:lstStyle/>
          <a:p>
            <a:r>
              <a:rPr lang="en-US" sz="2800" b="1" dirty="0">
                <a:solidFill>
                  <a:srgbClr val="7030A0"/>
                </a:solidFill>
              </a:rPr>
              <a:t>“SOCIAL BUZZ” is a rapidly expanding unicorn in technology space that’s needs to quickly adjust according to global reach.</a:t>
            </a:r>
          </a:p>
          <a:p>
            <a:endParaRPr lang="en-US" sz="2800" b="1" dirty="0">
              <a:solidFill>
                <a:srgbClr val="7030A0"/>
              </a:solidFill>
            </a:endParaRPr>
          </a:p>
          <a:p>
            <a:r>
              <a:rPr lang="en-US" sz="2800" b="1" dirty="0">
                <a:solidFill>
                  <a:srgbClr val="7030A0"/>
                </a:solidFill>
              </a:rPr>
              <a:t>So, Accenture  has started working to global following activities:</a:t>
            </a:r>
            <a:endParaRPr lang="en-IN" sz="2800" b="1" dirty="0">
              <a:solidFill>
                <a:srgbClr val="7030A0"/>
              </a:solidFill>
            </a:endParaRPr>
          </a:p>
          <a:p>
            <a:endParaRPr lang="en-US" sz="2800" b="1" dirty="0">
              <a:solidFill>
                <a:srgbClr val="7030A0"/>
              </a:solidFill>
            </a:endParaRPr>
          </a:p>
          <a:p>
            <a:r>
              <a:rPr lang="en-US" sz="2800" b="1" dirty="0">
                <a:solidFill>
                  <a:srgbClr val="7030A0"/>
                </a:solidFill>
              </a:rPr>
              <a:t>1)They are looking to complete an IPO by the end of next year and need guidance to ensure that this goes smoothly. </a:t>
            </a:r>
          </a:p>
          <a:p>
            <a:r>
              <a:rPr lang="en-US" sz="2800" b="1" dirty="0">
                <a:solidFill>
                  <a:srgbClr val="7030A0"/>
                </a:solidFill>
              </a:rPr>
              <a:t>2) They are still a small company and do not have the resources to manage the scale that they are currently at. They could hire more people, but they want an experienced practice to help instead.</a:t>
            </a:r>
          </a:p>
          <a:p>
            <a:r>
              <a:rPr lang="en-US" sz="2800" b="1" dirty="0">
                <a:solidFill>
                  <a:srgbClr val="7030A0"/>
                </a:solidFill>
              </a:rPr>
              <a:t> 3) They want to learn data best practices from a large corporation. Due to the nature of their business, they have a massive amount of data so they are keen on.</a:t>
            </a:r>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4750826" y="1813752"/>
            <a:ext cx="6453903" cy="6467663"/>
          </a:xfrm>
          <a:prstGeom prst="rect">
            <a:avLst/>
          </a:prstGeom>
        </p:spPr>
      </p:pic>
      <p:sp>
        <p:nvSpPr>
          <p:cNvPr id="33" name="TextBox 33"/>
          <p:cNvSpPr txBox="1"/>
          <p:nvPr/>
        </p:nvSpPr>
        <p:spPr>
          <a:xfrm>
            <a:off x="-3200400" y="3390900"/>
            <a:ext cx="4697007" cy="2544046"/>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pic>
        <p:nvPicPr>
          <p:cNvPr id="39" name="Audio 38">
            <a:hlinkClick r:id="" action="ppaction://media"/>
            <a:extLst>
              <a:ext uri="{FF2B5EF4-FFF2-40B4-BE49-F238E27FC236}">
                <a16:creationId xmlns:a16="http://schemas.microsoft.com/office/drawing/2014/main" id="{57DB9C35-8793-EBCF-DCD5-7F9C97E6D75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0506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4947"/>
    </mc:Choice>
    <mc:Fallback>
      <p:transition spd="slow" advTm="74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51757" y="-38382"/>
            <a:ext cx="11974394" cy="1025673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4114800" y="1"/>
            <a:ext cx="2702311" cy="2838434"/>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483046" y="-194380"/>
            <a:ext cx="4173785"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3700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0352034" y="1028700"/>
            <a:ext cx="3650174" cy="8229600"/>
          </a:xfrm>
          <a:prstGeom prst="rect">
            <a:avLst/>
          </a:prstGeom>
        </p:spPr>
      </p:pic>
      <p:sp>
        <p:nvSpPr>
          <p:cNvPr id="21" name="TextBox 21"/>
          <p:cNvSpPr txBox="1"/>
          <p:nvPr/>
        </p:nvSpPr>
        <p:spPr>
          <a:xfrm>
            <a:off x="1207971" y="669688"/>
            <a:ext cx="3440230" cy="1231106"/>
          </a:xfrm>
          <a:prstGeom prst="rect">
            <a:avLst/>
          </a:prstGeom>
        </p:spPr>
        <p:txBody>
          <a:bodyPr wrap="square"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4" name="TextBox 23">
            <a:extLst>
              <a:ext uri="{FF2B5EF4-FFF2-40B4-BE49-F238E27FC236}">
                <a16:creationId xmlns:a16="http://schemas.microsoft.com/office/drawing/2014/main" id="{98550733-DB8F-5BDE-6A81-15CF93C385D5}"/>
              </a:ext>
            </a:extLst>
          </p:cNvPr>
          <p:cNvSpPr txBox="1"/>
          <p:nvPr/>
        </p:nvSpPr>
        <p:spPr>
          <a:xfrm>
            <a:off x="483045" y="2555801"/>
            <a:ext cx="9204647" cy="7355860"/>
          </a:xfrm>
          <a:prstGeom prst="rect">
            <a:avLst/>
          </a:prstGeom>
          <a:noFill/>
        </p:spPr>
        <p:txBody>
          <a:bodyPr wrap="square" rtlCol="0">
            <a:spAutoFit/>
          </a:bodyPr>
          <a:lstStyle/>
          <a:p>
            <a:r>
              <a:rPr lang="en-US" sz="3600" b="1" dirty="0">
                <a:solidFill>
                  <a:schemeClr val="bg1"/>
                </a:solidFill>
              </a:rPr>
              <a:t>In recent years , the customer has grown to a enormous extend but lack the internal resources to manage it.</a:t>
            </a:r>
          </a:p>
          <a:p>
            <a:r>
              <a:rPr lang="en-US" sz="3600" b="1" dirty="0">
                <a:solidFill>
                  <a:schemeClr val="bg1"/>
                </a:solidFill>
              </a:rPr>
              <a:t>Over the past 5 years, Social Buzz has reached over 500 million active users each month. They have scaled quicker than anticipated and need the help of an advisory firm to oversee their scaling process effectively. </a:t>
            </a:r>
          </a:p>
          <a:p>
            <a:r>
              <a:rPr lang="en-US" sz="3600" b="1" dirty="0">
                <a:solidFill>
                  <a:schemeClr val="bg1"/>
                </a:solidFill>
              </a:rPr>
              <a:t>Combining tables from data set.</a:t>
            </a:r>
          </a:p>
          <a:p>
            <a:r>
              <a:rPr lang="en-US" sz="3600" b="1" dirty="0">
                <a:solidFill>
                  <a:schemeClr val="bg1"/>
                </a:solidFill>
              </a:rPr>
              <a:t>Analysis the content categories and identifies top 5 categories.</a:t>
            </a:r>
          </a:p>
          <a:p>
            <a:endParaRPr lang="en-IN" sz="4000" dirty="0">
              <a:solidFill>
                <a:schemeClr val="bg1"/>
              </a:solidFill>
            </a:endParaRPr>
          </a:p>
        </p:txBody>
      </p:sp>
      <p:pic>
        <p:nvPicPr>
          <p:cNvPr id="29" name="Audio 28">
            <a:hlinkClick r:id="" action="ppaction://media"/>
            <a:extLst>
              <a:ext uri="{FF2B5EF4-FFF2-40B4-BE49-F238E27FC236}">
                <a16:creationId xmlns:a16="http://schemas.microsoft.com/office/drawing/2014/main" id="{4C454295-0FCF-40BC-F07A-13BEFD5BD99D}"/>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66613" t="-266613" r="-266613" b="-266613"/>
          <a:stretch>
            <a:fillRect/>
          </a:stretch>
        </p:blipFill>
        <p:spPr>
          <a:xfrm>
            <a:off x="10506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9446"/>
    </mc:Choice>
    <mc:Fallback>
      <p:transition spd="slow" advTm="59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9277" y="406154"/>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175255" y="1825528"/>
            <a:ext cx="6750815" cy="6635945"/>
          </a:xfrm>
          <a:prstGeom prst="rect">
            <a:avLst/>
          </a:prstGeom>
          <a:solidFill>
            <a:srgbClr val="FFFFFF"/>
          </a:solidFill>
        </p:spPr>
        <p:txBody>
          <a:bodyPr/>
          <a:lstStyle/>
          <a:p>
            <a:endParaRPr lang="en-IN" dirty="0"/>
          </a:p>
        </p:txBody>
      </p:sp>
      <p:grpSp>
        <p:nvGrpSpPr>
          <p:cNvPr id="23" name="Group 23"/>
          <p:cNvGrpSpPr>
            <a:grpSpLocks noChangeAspect="1"/>
          </p:cNvGrpSpPr>
          <p:nvPr/>
        </p:nvGrpSpPr>
        <p:grpSpPr>
          <a:xfrm>
            <a:off x="9273818" y="3980086"/>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8" name="Group 28"/>
          <p:cNvGrpSpPr>
            <a:grpSpLocks noChangeAspect="1"/>
          </p:cNvGrpSpPr>
          <p:nvPr/>
        </p:nvGrpSpPr>
        <p:grpSpPr>
          <a:xfrm>
            <a:off x="9419022" y="6667283"/>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sp>
        <p:nvSpPr>
          <p:cNvPr id="31" name="TextBox 31"/>
          <p:cNvSpPr txBox="1"/>
          <p:nvPr/>
        </p:nvSpPr>
        <p:spPr>
          <a:xfrm>
            <a:off x="384509" y="3331800"/>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8" name="Picture 37" descr="A person with a mustache wearing a suit and crossing his arms&#10;&#10;Description automatically generated">
            <a:extLst>
              <a:ext uri="{FF2B5EF4-FFF2-40B4-BE49-F238E27FC236}">
                <a16:creationId xmlns:a16="http://schemas.microsoft.com/office/drawing/2014/main" id="{1C8B546F-BA3B-91D2-9F4D-79A20F009D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79884" y="600958"/>
            <a:ext cx="2449145" cy="2449139"/>
          </a:xfrm>
          <a:prstGeom prst="rect">
            <a:avLst/>
          </a:prstGeom>
        </p:spPr>
      </p:pic>
      <p:sp>
        <p:nvSpPr>
          <p:cNvPr id="39" name="TextBox 38">
            <a:extLst>
              <a:ext uri="{FF2B5EF4-FFF2-40B4-BE49-F238E27FC236}">
                <a16:creationId xmlns:a16="http://schemas.microsoft.com/office/drawing/2014/main" id="{7B62BB9A-40B8-2D70-E545-70DB32D973AD}"/>
              </a:ext>
            </a:extLst>
          </p:cNvPr>
          <p:cNvSpPr txBox="1"/>
          <p:nvPr/>
        </p:nvSpPr>
        <p:spPr>
          <a:xfrm>
            <a:off x="9301674" y="2865708"/>
            <a:ext cx="3735418" cy="707886"/>
          </a:xfrm>
          <a:prstGeom prst="rect">
            <a:avLst/>
          </a:prstGeom>
          <a:noFill/>
        </p:spPr>
        <p:txBody>
          <a:bodyPr wrap="square" rtlCol="0">
            <a:spAutoFit/>
          </a:bodyPr>
          <a:lstStyle/>
          <a:p>
            <a:r>
              <a:rPr lang="en-US" sz="2000" b="1" dirty="0">
                <a:solidFill>
                  <a:srgbClr val="2831A2"/>
                </a:solidFill>
              </a:rPr>
              <a:t>Udaya Nath Gour</a:t>
            </a:r>
          </a:p>
          <a:p>
            <a:r>
              <a:rPr lang="en-US" sz="2000" b="1" dirty="0">
                <a:solidFill>
                  <a:srgbClr val="2831A2"/>
                </a:solidFill>
              </a:rPr>
              <a:t>Aspiring Data Analytics</a:t>
            </a:r>
            <a:endParaRPr lang="en-IN" sz="2000" b="1" dirty="0">
              <a:solidFill>
                <a:srgbClr val="2831A2"/>
              </a:solidFill>
            </a:endParaRPr>
          </a:p>
        </p:txBody>
      </p:sp>
      <p:pic>
        <p:nvPicPr>
          <p:cNvPr id="32" name="Audio 31">
            <a:hlinkClick r:id="" action="ppaction://media"/>
            <a:extLst>
              <a:ext uri="{FF2B5EF4-FFF2-40B4-BE49-F238E27FC236}">
                <a16:creationId xmlns:a16="http://schemas.microsoft.com/office/drawing/2014/main" id="{69A66EB2-1D73-733A-A031-8CBB6B63230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3" t="-266613" r="-266613" b="-266613"/>
          <a:stretch>
            <a:fillRect/>
          </a:stretch>
        </p:blipFill>
        <p:spPr>
          <a:xfrm>
            <a:off x="10506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982"/>
    </mc:Choice>
    <mc:Fallback>
      <p:transition spd="slow" advTm="9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1840704" y="406154"/>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32941" y="891560"/>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1472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3328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5183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7008198" y="7509555"/>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8381819" y="1028700"/>
            <a:ext cx="3269027" cy="1231106"/>
          </a:xfrm>
          <a:prstGeom prst="rect">
            <a:avLst/>
          </a:prstGeom>
        </p:spPr>
        <p:txBody>
          <a:bodyPr wrap="square" lIns="0" tIns="0" rIns="0" bIns="0" rtlCol="0" anchor="t">
            <a:spAutoFit/>
          </a:bodyPr>
          <a:lstStyle/>
          <a:p>
            <a:pPr algn="r">
              <a:lnSpc>
                <a:spcPts val="9600"/>
              </a:lnSpc>
            </a:pPr>
            <a:r>
              <a:rPr lang="en-US" sz="8000" b="1" spc="-80" dirty="0">
                <a:solidFill>
                  <a:srgbClr val="FFFFFF"/>
                </a:solidFill>
                <a:latin typeface="Graphik Regular" panose="020B0503030202060203" pitchFamily="34" charset="0"/>
              </a:rPr>
              <a:t>Process</a:t>
            </a:r>
          </a:p>
        </p:txBody>
      </p:sp>
      <p:sp>
        <p:nvSpPr>
          <p:cNvPr id="34" name="TextBox 34"/>
          <p:cNvSpPr txBox="1"/>
          <p:nvPr/>
        </p:nvSpPr>
        <p:spPr>
          <a:xfrm>
            <a:off x="619688" y="1372359"/>
            <a:ext cx="954744"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2248647"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7822224"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5907881"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4110751"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Rectangle: Rounded Corners 39">
            <a:extLst>
              <a:ext uri="{FF2B5EF4-FFF2-40B4-BE49-F238E27FC236}">
                <a16:creationId xmlns:a16="http://schemas.microsoft.com/office/drawing/2014/main" id="{A6348224-5446-38B2-6E14-35CA2E79412C}"/>
              </a:ext>
            </a:extLst>
          </p:cNvPr>
          <p:cNvSpPr/>
          <p:nvPr/>
        </p:nvSpPr>
        <p:spPr>
          <a:xfrm>
            <a:off x="2370109" y="1105383"/>
            <a:ext cx="4114800" cy="104037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Understanding the data</a:t>
            </a:r>
            <a:endParaRPr lang="en-IN" sz="3200" b="1" dirty="0"/>
          </a:p>
        </p:txBody>
      </p:sp>
      <p:sp>
        <p:nvSpPr>
          <p:cNvPr id="41" name="Rectangle: Rounded Corners 40">
            <a:extLst>
              <a:ext uri="{FF2B5EF4-FFF2-40B4-BE49-F238E27FC236}">
                <a16:creationId xmlns:a16="http://schemas.microsoft.com/office/drawing/2014/main" id="{9425E4A4-91B2-185E-32E8-A29DC9919528}"/>
              </a:ext>
            </a:extLst>
          </p:cNvPr>
          <p:cNvSpPr/>
          <p:nvPr/>
        </p:nvSpPr>
        <p:spPr>
          <a:xfrm>
            <a:off x="4263330" y="2828636"/>
            <a:ext cx="4114800" cy="104037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Data cleaning</a:t>
            </a:r>
            <a:endParaRPr lang="en-IN" sz="3200" b="1" dirty="0"/>
          </a:p>
        </p:txBody>
      </p:sp>
      <p:sp>
        <p:nvSpPr>
          <p:cNvPr id="42" name="Rectangle: Rounded Corners 41">
            <a:extLst>
              <a:ext uri="{FF2B5EF4-FFF2-40B4-BE49-F238E27FC236}">
                <a16:creationId xmlns:a16="http://schemas.microsoft.com/office/drawing/2014/main" id="{EC00A94B-1ED2-3D50-C229-024571DD7E15}"/>
              </a:ext>
            </a:extLst>
          </p:cNvPr>
          <p:cNvSpPr/>
          <p:nvPr/>
        </p:nvSpPr>
        <p:spPr>
          <a:xfrm>
            <a:off x="6012221" y="4301511"/>
            <a:ext cx="4114800" cy="104037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Data modelling</a:t>
            </a:r>
            <a:endParaRPr lang="en-IN" sz="3200" b="1" dirty="0"/>
          </a:p>
        </p:txBody>
      </p:sp>
      <p:sp>
        <p:nvSpPr>
          <p:cNvPr id="43" name="Rectangle: Rounded Corners 42">
            <a:extLst>
              <a:ext uri="{FF2B5EF4-FFF2-40B4-BE49-F238E27FC236}">
                <a16:creationId xmlns:a16="http://schemas.microsoft.com/office/drawing/2014/main" id="{E0F2C049-9EAE-7A4A-E4B7-7AB9BD556A93}"/>
              </a:ext>
            </a:extLst>
          </p:cNvPr>
          <p:cNvSpPr/>
          <p:nvPr/>
        </p:nvSpPr>
        <p:spPr>
          <a:xfrm>
            <a:off x="7536046" y="6032218"/>
            <a:ext cx="4114800" cy="104037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Data analysis</a:t>
            </a:r>
            <a:endParaRPr lang="en-IN" sz="3200" b="1" dirty="0"/>
          </a:p>
        </p:txBody>
      </p:sp>
      <p:sp>
        <p:nvSpPr>
          <p:cNvPr id="44" name="Rectangle: Rounded Corners 43">
            <a:extLst>
              <a:ext uri="{FF2B5EF4-FFF2-40B4-BE49-F238E27FC236}">
                <a16:creationId xmlns:a16="http://schemas.microsoft.com/office/drawing/2014/main" id="{F70ABB71-8FC9-D33D-F50C-59524CDA60D4}"/>
              </a:ext>
            </a:extLst>
          </p:cNvPr>
          <p:cNvSpPr/>
          <p:nvPr/>
        </p:nvSpPr>
        <p:spPr>
          <a:xfrm>
            <a:off x="9131139" y="7827285"/>
            <a:ext cx="4114800" cy="104037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t>Uncover Insights</a:t>
            </a:r>
            <a:endParaRPr lang="en-IN" sz="3200" b="1" dirty="0"/>
          </a:p>
        </p:txBody>
      </p:sp>
      <p:pic>
        <p:nvPicPr>
          <p:cNvPr id="50" name="Audio 49">
            <a:hlinkClick r:id="" action="ppaction://media"/>
            <a:extLst>
              <a:ext uri="{FF2B5EF4-FFF2-40B4-BE49-F238E27FC236}">
                <a16:creationId xmlns:a16="http://schemas.microsoft.com/office/drawing/2014/main" id="{53CA79DD-09F1-0B32-E27E-95EB5EB8AD2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0506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0248"/>
    </mc:Choice>
    <mc:Fallback>
      <p:transition spd="slow" advTm="50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extLst>
    <p:ext uri="{3A86A75C-4F4B-4683-9AE1-C65F6400EC91}">
      <p14:laserTraceLst xmlns:p14="http://schemas.microsoft.com/office/powerpoint/2010/main">
        <p14:tracePtLst>
          <p14:tracePt t="35626" x="3878263" y="570071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95752" y="6480309"/>
            <a:ext cx="2972219" cy="881758"/>
          </a:xfrm>
          <a:prstGeom prst="rect">
            <a:avLst/>
          </a:prstGeom>
        </p:spPr>
      </p:pic>
      <p:sp>
        <p:nvSpPr>
          <p:cNvPr id="3" name="TextBox 3"/>
          <p:cNvSpPr txBox="1"/>
          <p:nvPr/>
        </p:nvSpPr>
        <p:spPr>
          <a:xfrm>
            <a:off x="400014" y="952499"/>
            <a:ext cx="4586169"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990600" y="7887747"/>
            <a:ext cx="11329189"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315475"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343" y="6480309"/>
            <a:ext cx="2972219" cy="881758"/>
          </a:xfrm>
          <a:prstGeom prst="rect">
            <a:avLst/>
          </a:prstGeom>
        </p:spPr>
      </p:pic>
      <p:sp>
        <p:nvSpPr>
          <p:cNvPr id="14" name="Rectangle: Rounded Corners 13">
            <a:extLst>
              <a:ext uri="{FF2B5EF4-FFF2-40B4-BE49-F238E27FC236}">
                <a16:creationId xmlns:a16="http://schemas.microsoft.com/office/drawing/2014/main" id="{E7FBAF04-0D27-DAB1-646A-04E1C2996432}"/>
              </a:ext>
            </a:extLst>
          </p:cNvPr>
          <p:cNvSpPr/>
          <p:nvPr/>
        </p:nvSpPr>
        <p:spPr>
          <a:xfrm>
            <a:off x="697409" y="5590996"/>
            <a:ext cx="2168903" cy="881758"/>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16</a:t>
            </a:r>
            <a:endParaRPr lang="en-IN" sz="4400" dirty="0">
              <a:solidFill>
                <a:schemeClr val="tx1"/>
              </a:solidFill>
            </a:endParaRPr>
          </a:p>
        </p:txBody>
      </p:sp>
      <p:sp>
        <p:nvSpPr>
          <p:cNvPr id="15" name="Rectangle: Rounded Corners 14">
            <a:extLst>
              <a:ext uri="{FF2B5EF4-FFF2-40B4-BE49-F238E27FC236}">
                <a16:creationId xmlns:a16="http://schemas.microsoft.com/office/drawing/2014/main" id="{DCC68A9B-E280-F198-8585-3E53495C9B84}"/>
              </a:ext>
            </a:extLst>
          </p:cNvPr>
          <p:cNvSpPr/>
          <p:nvPr/>
        </p:nvSpPr>
        <p:spPr>
          <a:xfrm>
            <a:off x="10849688" y="5590996"/>
            <a:ext cx="2168903" cy="881758"/>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May</a:t>
            </a:r>
            <a:endParaRPr lang="en-IN" sz="4400" dirty="0">
              <a:solidFill>
                <a:schemeClr val="tx1"/>
              </a:solidFill>
            </a:endParaRPr>
          </a:p>
        </p:txBody>
      </p:sp>
      <p:sp>
        <p:nvSpPr>
          <p:cNvPr id="16" name="Rectangle: Rounded Corners 15">
            <a:extLst>
              <a:ext uri="{FF2B5EF4-FFF2-40B4-BE49-F238E27FC236}">
                <a16:creationId xmlns:a16="http://schemas.microsoft.com/office/drawing/2014/main" id="{EBECED4A-D76E-5B4F-62EB-CFC53DCAEB19}"/>
              </a:ext>
            </a:extLst>
          </p:cNvPr>
          <p:cNvSpPr/>
          <p:nvPr/>
        </p:nvSpPr>
        <p:spPr>
          <a:xfrm>
            <a:off x="5717132" y="5603521"/>
            <a:ext cx="2168903" cy="881758"/>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75k</a:t>
            </a:r>
            <a:endParaRPr lang="en-IN" sz="4400" dirty="0">
              <a:solidFill>
                <a:schemeClr val="tx1"/>
              </a:solidFill>
            </a:endParaRPr>
          </a:p>
        </p:txBody>
      </p:sp>
      <p:sp>
        <p:nvSpPr>
          <p:cNvPr id="18" name="Isosceles Triangle 17">
            <a:extLst>
              <a:ext uri="{FF2B5EF4-FFF2-40B4-BE49-F238E27FC236}">
                <a16:creationId xmlns:a16="http://schemas.microsoft.com/office/drawing/2014/main" id="{D221DB82-669C-A26E-8C95-81A1B37FC30C}"/>
              </a:ext>
            </a:extLst>
          </p:cNvPr>
          <p:cNvSpPr/>
          <p:nvPr/>
        </p:nvSpPr>
        <p:spPr>
          <a:xfrm>
            <a:off x="0" y="2183605"/>
            <a:ext cx="3311534" cy="3026013"/>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Unique </a:t>
            </a:r>
          </a:p>
          <a:p>
            <a:pPr algn="ctr"/>
            <a:r>
              <a:rPr lang="en-US" sz="2000" b="1" dirty="0"/>
              <a:t>categories</a:t>
            </a:r>
            <a:endParaRPr lang="en-IN" sz="2000" b="1" dirty="0"/>
          </a:p>
        </p:txBody>
      </p:sp>
      <p:sp>
        <p:nvSpPr>
          <p:cNvPr id="19" name="Isosceles Triangle 18">
            <a:extLst>
              <a:ext uri="{FF2B5EF4-FFF2-40B4-BE49-F238E27FC236}">
                <a16:creationId xmlns:a16="http://schemas.microsoft.com/office/drawing/2014/main" id="{42F62D35-BF5C-4BEE-FEF5-79F701F5E69D}"/>
              </a:ext>
            </a:extLst>
          </p:cNvPr>
          <p:cNvSpPr/>
          <p:nvPr/>
        </p:nvSpPr>
        <p:spPr>
          <a:xfrm>
            <a:off x="4986183" y="2183605"/>
            <a:ext cx="3379269" cy="2981522"/>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Categories with highest score</a:t>
            </a:r>
          </a:p>
          <a:p>
            <a:pPr algn="ctr"/>
            <a:r>
              <a:rPr lang="en-US" sz="2000" b="1" dirty="0"/>
              <a:t>animals</a:t>
            </a:r>
            <a:endParaRPr lang="en-IN" sz="2000" b="1" dirty="0"/>
          </a:p>
        </p:txBody>
      </p:sp>
      <p:sp>
        <p:nvSpPr>
          <p:cNvPr id="20" name="Isosceles Triangle 19">
            <a:extLst>
              <a:ext uri="{FF2B5EF4-FFF2-40B4-BE49-F238E27FC236}">
                <a16:creationId xmlns:a16="http://schemas.microsoft.com/office/drawing/2014/main" id="{97151CB9-A915-E1C9-4645-4E42C5EAF2AA}"/>
              </a:ext>
            </a:extLst>
          </p:cNvPr>
          <p:cNvSpPr/>
          <p:nvPr/>
        </p:nvSpPr>
        <p:spPr>
          <a:xfrm>
            <a:off x="10210800" y="2183605"/>
            <a:ext cx="3208570" cy="2881711"/>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Months with most post</a:t>
            </a:r>
            <a:endParaRPr lang="en-IN" sz="2000" b="1" dirty="0"/>
          </a:p>
        </p:txBody>
      </p:sp>
      <p:pic>
        <p:nvPicPr>
          <p:cNvPr id="23" name="Audio 22">
            <a:hlinkClick r:id="" action="ppaction://media"/>
            <a:extLst>
              <a:ext uri="{FF2B5EF4-FFF2-40B4-BE49-F238E27FC236}">
                <a16:creationId xmlns:a16="http://schemas.microsoft.com/office/drawing/2014/main" id="{D6AD0B08-D9BF-0D50-9C18-14CD5EB80AA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0506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7302"/>
    </mc:Choice>
    <mc:Fallback>
      <p:transition spd="slow" advTm="47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1257" y="8330736"/>
            <a:ext cx="11569278" cy="887741"/>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2318552" y="6845254"/>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1630249"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2286000" y="0"/>
            <a:ext cx="2386482" cy="10287000"/>
          </a:xfrm>
          <a:prstGeom prst="rect">
            <a:avLst/>
          </a:prstGeom>
          <a:solidFill>
            <a:srgbClr val="A100FF"/>
          </a:solidFill>
        </p:spPr>
        <p:txBody>
          <a:bodyPr/>
          <a:lstStyle/>
          <a:p>
            <a:endParaRPr lang="en-IN"/>
          </a:p>
        </p:txBody>
      </p:sp>
      <p:grpSp>
        <p:nvGrpSpPr>
          <p:cNvPr id="23" name="Group 23"/>
          <p:cNvGrpSpPr/>
          <p:nvPr/>
        </p:nvGrpSpPr>
        <p:grpSpPr>
          <a:xfrm>
            <a:off x="14229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A590BAF5-3CB6-D1EF-5B8A-E55F676CE871}"/>
              </a:ext>
            </a:extLst>
          </p:cNvPr>
          <p:cNvGraphicFramePr>
            <a:graphicFrameLocks/>
          </p:cNvGraphicFramePr>
          <p:nvPr>
            <p:extLst>
              <p:ext uri="{D42A27DB-BD31-4B8C-83A1-F6EECF244321}">
                <p14:modId xmlns:p14="http://schemas.microsoft.com/office/powerpoint/2010/main" val="1590552743"/>
              </p:ext>
            </p:extLst>
          </p:nvPr>
        </p:nvGraphicFramePr>
        <p:xfrm>
          <a:off x="783359" y="1756595"/>
          <a:ext cx="12225484" cy="6124388"/>
        </p:xfrm>
        <a:graphic>
          <a:graphicData uri="http://schemas.openxmlformats.org/drawingml/2006/chart">
            <c:chart xmlns:c="http://schemas.openxmlformats.org/drawingml/2006/chart" xmlns:r="http://schemas.openxmlformats.org/officeDocument/2006/relationships" r:id="rId9"/>
          </a:graphicData>
        </a:graphic>
      </p:graphicFrame>
      <p:pic>
        <p:nvPicPr>
          <p:cNvPr id="31" name="Audio 30">
            <a:hlinkClick r:id="" action="ppaction://media"/>
            <a:extLst>
              <a:ext uri="{FF2B5EF4-FFF2-40B4-BE49-F238E27FC236}">
                <a16:creationId xmlns:a16="http://schemas.microsoft.com/office/drawing/2014/main" id="{660BF97F-4B9F-FFF3-19AB-AB58F47576B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3" t="-266613" r="-266613" b="-266613"/>
          <a:stretch>
            <a:fillRect/>
          </a:stretch>
        </p:blipFill>
        <p:spPr>
          <a:xfrm>
            <a:off x="10506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2529"/>
    </mc:Choice>
    <mc:Fallback>
      <p:transition spd="slow" advTm="52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extLst>
    <p:ext uri="{3A86A75C-4F4B-4683-9AE1-C65F6400EC91}">
      <p14:laserTraceLst xmlns:p14="http://schemas.microsoft.com/office/powerpoint/2010/main">
        <p14:tracePtLst>
          <p14:tracePt t="40982" x="3878263" y="5661025"/>
          <p14:tracePt t="40993" x="3878263" y="5595938"/>
          <p14:tracePt t="41002" x="3878263" y="5530850"/>
          <p14:tracePt t="41009" x="3878263" y="5438775"/>
          <p14:tracePt t="41026" x="3878263" y="5254625"/>
          <p14:tracePt t="41043" x="3878263" y="5057775"/>
          <p14:tracePt t="41059" x="3878263" y="4835525"/>
          <p14:tracePt t="41075" x="3878263" y="4598988"/>
          <p14:tracePt t="41092" x="3878263" y="4351338"/>
          <p14:tracePt t="41109" x="3811588" y="4087813"/>
          <p14:tracePt t="41125" x="3706813" y="3813175"/>
          <p14:tracePt t="41142" x="3549650" y="3525838"/>
          <p14:tracePt t="41159" x="3354388" y="3249613"/>
          <p14:tracePt t="41175" x="3182938" y="3000375"/>
          <p14:tracePt t="41177" x="3117850" y="2909888"/>
          <p14:tracePt t="41193" x="3065463" y="2817813"/>
          <p14:tracePt t="41194" x="3038475" y="2738438"/>
          <p14:tracePt t="41209" x="3000375" y="2593975"/>
          <p14:tracePt t="41226" x="3000375" y="2463800"/>
          <p14:tracePt t="41243" x="3038475" y="2384425"/>
          <p14:tracePt t="41259" x="3209925" y="2254250"/>
          <p14:tracePt t="41275" x="3327400" y="2201863"/>
          <p14:tracePt t="41292" x="3602038" y="2057400"/>
          <p14:tracePt t="41309" x="4165600" y="1820863"/>
          <p14:tracePt t="41325" x="4951413" y="1481138"/>
          <p14:tracePt t="41342" x="5856288" y="1047750"/>
          <p14:tracePt t="41359" x="6615113" y="668338"/>
          <p14:tracePt t="41376" x="7126288" y="393700"/>
          <p14:tracePt t="41377" x="7310438" y="274638"/>
          <p14:tracePt t="41393" x="7545388" y="131763"/>
          <p14:tracePt t="41410" x="7585075" y="104775"/>
          <p14:tracePt t="41426" x="7610475" y="52388"/>
          <p14:tracePt t="41443" x="7637463" y="26988"/>
          <p14:tracePt t="41459" x="7650163" y="0"/>
          <p14:tracePt t="42412" x="7415213" y="92075"/>
          <p14:tracePt t="42420" x="7362825" y="274638"/>
          <p14:tracePt t="42425" x="7310438" y="458788"/>
          <p14:tracePt t="42442" x="7231063" y="747713"/>
          <p14:tracePt t="42459" x="7191375" y="812800"/>
          <p14:tracePt t="42476" x="7178675" y="852488"/>
          <p14:tracePt t="42493" x="7178675" y="865188"/>
          <p14:tracePt t="42512" x="7165975" y="87788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0956" y="9502939"/>
            <a:ext cx="14485580" cy="533400"/>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4" name="Group 14"/>
          <p:cNvGrpSpPr/>
          <p:nvPr/>
        </p:nvGrpSpPr>
        <p:grpSpPr>
          <a:xfrm>
            <a:off x="-1630248"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2286000" y="0"/>
            <a:ext cx="2386482" cy="10287000"/>
          </a:xfrm>
          <a:prstGeom prst="rect">
            <a:avLst/>
          </a:prstGeom>
          <a:solidFill>
            <a:srgbClr val="A100FF"/>
          </a:solidFill>
        </p:spPr>
        <p:txBody>
          <a:bodyPr/>
          <a:lstStyle/>
          <a:p>
            <a:endParaRPr lang="en-IN"/>
          </a:p>
        </p:txBody>
      </p:sp>
      <p:grpSp>
        <p:nvGrpSpPr>
          <p:cNvPr id="23" name="Group 23"/>
          <p:cNvGrpSpPr/>
          <p:nvPr/>
        </p:nvGrpSpPr>
        <p:grpSpPr>
          <a:xfrm>
            <a:off x="14229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B1630F1E-F347-402C-ABC5-A8F8065038C6}"/>
              </a:ext>
            </a:extLst>
          </p:cNvPr>
          <p:cNvGraphicFramePr>
            <a:graphicFrameLocks/>
          </p:cNvGraphicFramePr>
          <p:nvPr>
            <p:extLst>
              <p:ext uri="{D42A27DB-BD31-4B8C-83A1-F6EECF244321}">
                <p14:modId xmlns:p14="http://schemas.microsoft.com/office/powerpoint/2010/main" val="2897835220"/>
              </p:ext>
            </p:extLst>
          </p:nvPr>
        </p:nvGraphicFramePr>
        <p:xfrm>
          <a:off x="438116" y="114300"/>
          <a:ext cx="12570727" cy="8933096"/>
        </p:xfrm>
        <a:graphic>
          <a:graphicData uri="http://schemas.openxmlformats.org/drawingml/2006/chart">
            <c:chart xmlns:c="http://schemas.openxmlformats.org/drawingml/2006/chart" xmlns:r="http://schemas.openxmlformats.org/officeDocument/2006/relationships" r:id="rId9"/>
          </a:graphicData>
        </a:graphic>
      </p:graphicFrame>
      <p:pic>
        <p:nvPicPr>
          <p:cNvPr id="13" name="Audio 12">
            <a:hlinkClick r:id="" action="ppaction://media"/>
            <a:extLst>
              <a:ext uri="{FF2B5EF4-FFF2-40B4-BE49-F238E27FC236}">
                <a16:creationId xmlns:a16="http://schemas.microsoft.com/office/drawing/2014/main" id="{19172B91-9551-26A1-B020-D53B2967833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3" t="-266613" r="-266613" b="-266613"/>
          <a:stretch>
            <a:fillRect/>
          </a:stretch>
        </p:blipFill>
        <p:spPr>
          <a:xfrm>
            <a:off x="10506456" y="7077456"/>
            <a:ext cx="3086100" cy="3086100"/>
          </a:xfrm>
          <a:prstGeom prst="ellipse">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37459"/>
    </mc:Choice>
    <mc:Fallback>
      <p:transition spd="slow" advTm="37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2126" x="7165975" y="890588"/>
          <p14:tracePt t="2169" x="7153275" y="890588"/>
          <p14:tracePt t="2185" x="7153275" y="865188"/>
          <p14:tracePt t="2193" x="7138988" y="838200"/>
          <p14:tracePt t="2201" x="7086600" y="825500"/>
          <p14:tracePt t="2213" x="7048500" y="825500"/>
          <p14:tracePt t="2230" x="6916738" y="825500"/>
          <p14:tracePt t="2247" x="6602413" y="825500"/>
          <p14:tracePt t="2249" x="6367463" y="825500"/>
          <p14:tracePt t="2264" x="6130925" y="825500"/>
          <p14:tracePt t="2265" x="5908675" y="825500"/>
          <p14:tracePt t="2281" x="5607050" y="825500"/>
          <p14:tracePt t="2297" x="5580063" y="825500"/>
          <p14:tracePt t="2314" x="5449888" y="825500"/>
          <p14:tracePt t="2330" x="5345113" y="825500"/>
          <p14:tracePt t="2347" x="5175250" y="865188"/>
          <p14:tracePt t="2363" x="4991100" y="930275"/>
          <p14:tracePt t="2380" x="4886325" y="969963"/>
          <p14:tracePt t="2397" x="4676775" y="1047750"/>
          <p14:tracePt t="2413" x="4440238" y="1166813"/>
          <p14:tracePt t="2431" x="4217988" y="1284288"/>
          <p14:tracePt t="2447" x="4100513" y="1362075"/>
          <p14:tracePt t="2449" x="4035425" y="1416050"/>
          <p14:tracePt t="2464" x="3995738" y="1454150"/>
          <p14:tracePt t="2465" x="3968750" y="1481138"/>
          <p14:tracePt t="2481" x="3890963" y="1520825"/>
          <p14:tracePt t="2497" x="3851275" y="1585913"/>
          <p14:tracePt t="2514" x="3721100" y="1690688"/>
          <p14:tracePt t="2530" x="3589338" y="1782763"/>
          <p14:tracePt t="2547" x="3497263" y="1847850"/>
          <p14:tracePt t="2564" x="3367088" y="1952625"/>
          <p14:tracePt t="2580" x="3262313" y="2017713"/>
          <p14:tracePt t="2597" x="3025775" y="2149475"/>
          <p14:tracePt t="2614" x="2763838" y="2293938"/>
          <p14:tracePt t="2630" x="2462213" y="2463800"/>
          <p14:tracePt t="2647" x="2135188" y="2660650"/>
          <p14:tracePt t="2649" x="1978025" y="2752725"/>
          <p14:tracePt t="2664" x="1833563" y="2843213"/>
          <p14:tracePt t="2665" x="1703388" y="2935288"/>
          <p14:tracePt t="2681" x="1519238" y="3040063"/>
          <p14:tracePt t="2697" x="1466850" y="3105150"/>
          <p14:tracePt t="2714" x="1427163" y="3157538"/>
          <p14:tracePt t="2730" x="1401763" y="3197225"/>
          <p14:tracePt t="2747" x="1374775" y="3262313"/>
          <p14:tracePt t="2764" x="1349375" y="3381375"/>
          <p14:tracePt t="2780" x="1284288" y="3551238"/>
          <p14:tracePt t="2797" x="1244600" y="3695700"/>
          <p14:tracePt t="2814" x="1217613" y="3800475"/>
          <p14:tracePt t="2831" x="1179513" y="3970338"/>
          <p14:tracePt t="2847" x="1152525" y="4206875"/>
          <p14:tracePt t="2849" x="1139825" y="4351338"/>
          <p14:tracePt t="2864" x="1112838" y="4494213"/>
          <p14:tracePt t="2866" x="1100138" y="4651375"/>
          <p14:tracePt t="2881" x="1087438" y="4979988"/>
          <p14:tracePt t="2897" x="1087438" y="5294313"/>
          <p14:tracePt t="2914" x="1100138" y="5583238"/>
          <p14:tracePt t="2930" x="1204913" y="5805488"/>
          <p14:tracePt t="2947" x="1336675" y="6027738"/>
          <p14:tracePt t="2964" x="1466850" y="6184900"/>
          <p14:tracePt t="2981" x="1598613" y="6369050"/>
          <p14:tracePt t="2997" x="1703388" y="6499225"/>
          <p14:tracePt t="3014" x="1768475" y="6578600"/>
          <p14:tracePt t="3031" x="1820863" y="6643688"/>
          <p14:tracePt t="3047" x="1847850" y="6670675"/>
          <p14:tracePt t="3064" x="1938338" y="6748463"/>
          <p14:tracePt t="3065" x="1965325" y="6788150"/>
          <p14:tracePt t="3081" x="2030413" y="6827838"/>
          <p14:tracePt t="3097" x="2043113" y="6840538"/>
          <p14:tracePt t="3185" x="2057400" y="6840538"/>
          <p14:tracePt t="3345" x="2057400" y="6827838"/>
          <p14:tracePt t="3757" x="2030413" y="6827838"/>
          <p14:tracePt t="3770" x="2030413" y="6788150"/>
          <p14:tracePt t="3781" x="1978025" y="6761163"/>
          <p14:tracePt t="3797" x="1952625" y="6748463"/>
          <p14:tracePt t="4154" x="1965325" y="6748463"/>
          <p14:tracePt t="4161" x="1978025" y="6748463"/>
          <p14:tracePt t="4170" x="2017713" y="6748463"/>
          <p14:tracePt t="4181" x="2082800" y="6723063"/>
          <p14:tracePt t="4197" x="2200275" y="6630988"/>
          <p14:tracePt t="4215" x="2252663" y="6604000"/>
          <p14:tracePt t="4231" x="2266950" y="6591300"/>
          <p14:tracePt t="4281" x="2292350" y="6565900"/>
          <p14:tracePt t="4298" x="2305050" y="6551613"/>
          <p14:tracePt t="4306" x="2319338" y="6551613"/>
          <p14:tracePt t="4314" x="2332038" y="6551613"/>
          <p14:tracePt t="4402" x="2344738" y="6538913"/>
          <p14:tracePt t="4642" x="2344738" y="6526213"/>
          <p14:tracePt t="5317" x="2357438" y="6526213"/>
          <p14:tracePt t="5477" x="2371725" y="6526213"/>
          <p14:tracePt t="5570" x="2384425" y="6526213"/>
          <p14:tracePt t="5585" x="2397125" y="6526213"/>
          <p14:tracePt t="5593" x="2409825" y="6538913"/>
          <p14:tracePt t="5609" x="2424113" y="6551613"/>
          <p14:tracePt t="5617" x="2436813" y="6565900"/>
          <p14:tracePt t="5632" x="2436813" y="6578600"/>
          <p14:tracePt t="5648" x="2449513" y="6591300"/>
          <p14:tracePt t="6130" x="2424113" y="6604000"/>
          <p14:tracePt t="6137" x="2409825" y="6618288"/>
          <p14:tracePt t="6148" x="2397125" y="6630988"/>
          <p14:tracePt t="6165" x="2357438" y="6656388"/>
          <p14:tracePt t="6182" x="2332038" y="6670675"/>
          <p14:tracePt t="6249" x="2319338" y="6683375"/>
          <p14:tracePt t="6357" x="2305050" y="6696075"/>
          <p14:tracePt t="6429" x="2279650" y="6723063"/>
          <p14:tracePt t="6782" x="2279650" y="6735763"/>
          <p14:tracePt t="6789" x="2252663" y="6748463"/>
          <p14:tracePt t="6799" x="2239963" y="6761163"/>
          <p14:tracePt t="6815" x="2227263" y="6775450"/>
          <p14:tracePt t="6832" x="2214563" y="6788150"/>
          <p14:tracePt t="6849" x="2200275" y="6800850"/>
          <p14:tracePt t="6869" x="2187575" y="6840538"/>
          <p14:tracePt t="6882" x="2174875" y="6853238"/>
          <p14:tracePt t="6898" x="2162175" y="6853238"/>
          <p14:tracePt t="6946" x="2147888" y="6853238"/>
          <p14:tracePt t="6953" x="2135188" y="6853238"/>
          <p14:tracePt t="6966" x="2122488" y="6853238"/>
          <p14:tracePt t="6982" x="2082800" y="6853238"/>
          <p14:tracePt t="6999" x="2057400" y="6853238"/>
          <p14:tracePt t="7016" x="2043113" y="6853238"/>
          <p14:tracePt t="7032" x="2030413" y="6853238"/>
          <p14:tracePt t="7421" x="2017713" y="6840538"/>
          <p14:tracePt t="8573" x="2005013" y="6840538"/>
          <p14:tracePt t="8583" x="1978025" y="6853238"/>
          <p14:tracePt t="8589" x="1965325" y="6853238"/>
          <p14:tracePt t="8599" x="1952625" y="6867525"/>
          <p14:tracePt t="8616" x="1847850" y="6945313"/>
          <p14:tracePt t="8632" x="1768475" y="7024688"/>
          <p14:tracePt t="8649" x="1676400" y="7089775"/>
          <p14:tracePt t="8666" x="1479550" y="7234238"/>
          <p14:tracePt t="8683" x="1374775" y="7312025"/>
          <p14:tracePt t="8699" x="1284288" y="7351713"/>
          <p14:tracePt t="8701" x="1257300" y="7364413"/>
          <p14:tracePt t="8717" x="1192213" y="7391400"/>
          <p14:tracePt t="8733" x="1165225" y="7416800"/>
          <p14:tracePt t="8785" x="1152525" y="7416800"/>
          <p14:tracePt t="8817" x="1152525" y="7404100"/>
          <p14:tracePt t="8833" x="1152525" y="7391400"/>
          <p14:tracePt t="8841" x="1152525" y="7377113"/>
          <p14:tracePt t="8857" x="1152525" y="7364413"/>
          <p14:tracePt t="8873" x="1152525" y="7351713"/>
          <p14:tracePt t="8917" x="1152525" y="7339013"/>
          <p14:tracePt t="8925" x="1152525" y="7324725"/>
          <p14:tracePt t="8933" x="1165225" y="7312025"/>
          <p14:tracePt t="8949" x="1192213" y="7299325"/>
          <p14:tracePt t="8966" x="1257300" y="7272338"/>
          <p14:tracePt t="8983" x="1284288" y="7272338"/>
          <p14:tracePt t="8999" x="1322388" y="7234238"/>
          <p14:tracePt t="9001" x="1349375" y="7207250"/>
          <p14:tracePt t="9017" x="1374775" y="7194550"/>
          <p14:tracePt t="9033" x="1401763" y="7167563"/>
          <p14:tracePt t="9049" x="1414463" y="7142163"/>
          <p14:tracePt t="9066" x="1441450" y="7115175"/>
          <p14:tracePt t="9082" x="1466850" y="7050088"/>
          <p14:tracePt t="9099" x="1479550" y="7010400"/>
          <p14:tracePt t="9117" x="1493838" y="6972300"/>
          <p14:tracePt t="9133" x="1519238" y="6919913"/>
          <p14:tracePt t="9150" x="1546225" y="6867525"/>
          <p14:tracePt t="9166" x="1571625" y="6813550"/>
          <p14:tracePt t="9183" x="1624013" y="6761163"/>
          <p14:tracePt t="9185" x="1638300" y="6723063"/>
          <p14:tracePt t="9201" x="1651000" y="6708775"/>
          <p14:tracePt t="9217" x="1663700" y="6708775"/>
          <p14:tracePt t="9233" x="1663700" y="6696075"/>
          <p14:tracePt t="9282" x="1676400" y="6683375"/>
          <p14:tracePt t="9289" x="1690688" y="6670675"/>
          <p14:tracePt t="9299" x="1703388" y="6670675"/>
          <p14:tracePt t="9316" x="1781175" y="6591300"/>
          <p14:tracePt t="9333" x="1900238" y="6486525"/>
          <p14:tracePt t="9349" x="1965325" y="6434138"/>
          <p14:tracePt t="9366" x="2082800" y="6329363"/>
          <p14:tracePt t="9383" x="2200275" y="6184900"/>
          <p14:tracePt t="9385" x="2227263" y="6172200"/>
          <p14:tracePt t="9400" x="2266950" y="6119813"/>
          <p14:tracePt t="9401" x="2279650" y="6092825"/>
          <p14:tracePt t="9417" x="2305050" y="6054725"/>
          <p14:tracePt t="9433" x="2319338" y="6040438"/>
          <p14:tracePt t="9514" x="2332038" y="6027738"/>
          <p14:tracePt t="9545" x="2344738" y="6027738"/>
          <p14:tracePt t="9553" x="2357438" y="6027738"/>
          <p14:tracePt t="9567" x="2371725" y="6040438"/>
          <p14:tracePt t="9583" x="2409825" y="6054725"/>
          <p14:tracePt t="9585" x="2436813" y="6067425"/>
          <p14:tracePt t="9600" x="2489200" y="6092825"/>
          <p14:tracePt t="9601" x="2501900" y="6107113"/>
          <p14:tracePt t="9617" x="2566988" y="6159500"/>
          <p14:tracePt t="9633" x="2659063" y="6172200"/>
          <p14:tracePt t="9650" x="2724150" y="6224588"/>
          <p14:tracePt t="9666" x="2763838" y="6237288"/>
          <p14:tracePt t="9683" x="2803525" y="6276975"/>
          <p14:tracePt t="9699" x="2828925" y="6316663"/>
          <p14:tracePt t="9716" x="2855913" y="6356350"/>
          <p14:tracePt t="9733" x="2868613" y="6434138"/>
          <p14:tracePt t="9750" x="2881313" y="6473825"/>
          <p14:tracePt t="9767" x="2895600" y="6551613"/>
          <p14:tracePt t="9783" x="2908300" y="6604000"/>
          <p14:tracePt t="9785" x="2921000" y="6630988"/>
          <p14:tracePt t="9800" x="2921000" y="6643688"/>
          <p14:tracePt t="9801" x="2921000" y="6670675"/>
          <p14:tracePt t="9817" x="2933700" y="6723063"/>
          <p14:tracePt t="9833" x="2947988" y="6761163"/>
          <p14:tracePt t="9850" x="2947988" y="6800850"/>
          <p14:tracePt t="9866" x="2960688" y="6840538"/>
          <p14:tracePt t="9883" x="2986088" y="6892925"/>
          <p14:tracePt t="9900" x="3000375" y="6919913"/>
          <p14:tracePt t="9916" x="3000375" y="6932613"/>
          <p14:tracePt t="9933" x="3000375" y="6972300"/>
          <p14:tracePt t="9950" x="3013075" y="6985000"/>
          <p14:tracePt t="9967" x="3013075" y="6997700"/>
          <p14:tracePt t="9983" x="3013075" y="7024688"/>
          <p14:tracePt t="9985" x="3025775" y="7037388"/>
          <p14:tracePt t="10001" x="3025775" y="7050088"/>
          <p14:tracePt t="10017" x="3025775" y="7129463"/>
          <p14:tracePt t="10033" x="3025775" y="7246938"/>
          <p14:tracePt t="10050" x="3025775" y="7364413"/>
          <p14:tracePt t="10066" x="3052763" y="7481888"/>
          <p14:tracePt t="10083" x="3065463" y="7573963"/>
          <p14:tracePt t="10100" x="3078163" y="7705725"/>
          <p14:tracePt t="10116" x="3105150" y="7823200"/>
          <p14:tracePt t="10133" x="3157538" y="7940675"/>
          <p14:tracePt t="10150" x="3182938" y="7980363"/>
          <p14:tracePt t="10167" x="3182938" y="7993063"/>
          <p14:tracePt t="10257" x="3157538" y="7980363"/>
          <p14:tracePt t="10273" x="3144838" y="7980363"/>
          <p14:tracePt t="10281" x="3130550" y="7967663"/>
          <p14:tracePt t="10289" x="3105150" y="7967663"/>
          <p14:tracePt t="10300" x="3065463" y="7954963"/>
          <p14:tracePt t="10317" x="3013075" y="7954963"/>
          <p14:tracePt t="10334" x="2947988" y="7954963"/>
          <p14:tracePt t="10350" x="2868613" y="7954963"/>
          <p14:tracePt t="10367" x="2763838" y="7954963"/>
          <p14:tracePt t="10383" x="2686050" y="7954963"/>
          <p14:tracePt t="10385" x="2633663" y="7967663"/>
          <p14:tracePt t="10400" x="2581275" y="7967663"/>
          <p14:tracePt t="10402" x="2541588" y="7980363"/>
          <p14:tracePt t="10417" x="2489200" y="7980363"/>
          <p14:tracePt t="10434" x="2462213" y="7980363"/>
          <p14:tracePt t="10450" x="2409825" y="7980363"/>
          <p14:tracePt t="10467" x="2384425" y="7980363"/>
          <p14:tracePt t="10483" x="2332038" y="7980363"/>
          <p14:tracePt t="10500" x="2305050" y="7967663"/>
          <p14:tracePt t="10517" x="2279650" y="7967663"/>
          <p14:tracePt t="10533" x="2252663" y="7967663"/>
          <p14:tracePt t="10550" x="2214563" y="7940675"/>
          <p14:tracePt t="10567" x="2174875" y="7927975"/>
          <p14:tracePt t="10584" x="2147888" y="7915275"/>
          <p14:tracePt t="10601" x="2135188" y="7915275"/>
          <p14:tracePt t="10617" x="2122488" y="7915275"/>
          <p14:tracePt t="10634" x="2082800" y="7915275"/>
          <p14:tracePt t="10650" x="2030413" y="7927975"/>
          <p14:tracePt t="10667" x="2017713" y="7940675"/>
          <p14:tracePt t="10683" x="1978025" y="7940675"/>
          <p14:tracePt t="10700" x="1925638" y="7940675"/>
          <p14:tracePt t="10717" x="1900238" y="7940675"/>
          <p14:tracePt t="10733" x="1847850" y="7940675"/>
          <p14:tracePt t="10750" x="1808163" y="7940675"/>
          <p14:tracePt t="10767" x="1755775" y="7940675"/>
          <p14:tracePt t="10769" x="1743075" y="7927975"/>
          <p14:tracePt t="10784" x="1690688" y="7927975"/>
          <p14:tracePt t="10785" x="1676400" y="7927975"/>
          <p14:tracePt t="10801" x="1663700" y="7927975"/>
          <p14:tracePt t="10857" x="1651000" y="7927975"/>
          <p14:tracePt t="10865" x="1638300" y="7927975"/>
          <p14:tracePt t="10882" x="1624013" y="7927975"/>
          <p14:tracePt t="10889" x="1598613" y="7940675"/>
          <p14:tracePt t="10900" x="1585913" y="7967663"/>
          <p14:tracePt t="10917" x="1546225" y="7993063"/>
          <p14:tracePt t="10934" x="1493838" y="8032750"/>
          <p14:tracePt t="10950" x="1466850" y="8059738"/>
          <p14:tracePt t="10967" x="1441450" y="8072438"/>
          <p14:tracePt t="10983" x="1427163" y="8072438"/>
          <p14:tracePt t="11000" x="1414463" y="8085138"/>
          <p14:tracePt t="11286" x="1427163" y="8085138"/>
          <p14:tracePt t="11293" x="1466850" y="8059738"/>
          <p14:tracePt t="11301" x="1519238" y="8045450"/>
          <p14:tracePt t="11318" x="1571625" y="8007350"/>
          <p14:tracePt t="11334" x="1611313" y="7993063"/>
          <p14:tracePt t="11350" x="1638300" y="7967663"/>
          <p14:tracePt t="11367" x="1651000" y="7954963"/>
          <p14:tracePt t="11384" x="1663700" y="7954963"/>
          <p14:tracePt t="11417" x="1676400" y="7940675"/>
          <p14:tracePt t="11758" x="1690688" y="7940675"/>
          <p14:tracePt t="11765" x="1716088" y="7940675"/>
          <p14:tracePt t="11773" x="1743075" y="7940675"/>
          <p14:tracePt t="11790" x="1781175" y="7940675"/>
          <p14:tracePt t="11800" x="1808163" y="7940675"/>
          <p14:tracePt t="11817" x="1900238" y="7940675"/>
          <p14:tracePt t="11834" x="1952625" y="7940675"/>
          <p14:tracePt t="11850" x="2017713" y="7940675"/>
          <p14:tracePt t="11867" x="2057400" y="7940675"/>
          <p14:tracePt t="11884" x="2070100" y="7940675"/>
          <p14:tracePt t="11905" x="2082800" y="7940675"/>
          <p14:tracePt t="11938" x="2095500" y="7940675"/>
          <p14:tracePt t="11953" x="2109788" y="7940675"/>
          <p14:tracePt t="11985" x="2122488" y="7940675"/>
          <p14:tracePt t="12033" x="2135188" y="7940675"/>
          <p14:tracePt t="12057" x="2147888" y="7940675"/>
          <p14:tracePt t="12065" x="2162175" y="7940675"/>
          <p14:tracePt t="12209" x="2174875" y="7940675"/>
          <p14:tracePt t="12233" x="2187575" y="7954963"/>
          <p14:tracePt t="12249" x="2200275" y="7967663"/>
          <p14:tracePt t="12362" x="2214563" y="7967663"/>
          <p14:tracePt t="12369" x="2239963" y="7967663"/>
          <p14:tracePt t="12385" x="2305050" y="7967663"/>
          <p14:tracePt t="12401" x="2409825" y="7967663"/>
          <p14:tracePt t="12417" x="2501900" y="7967663"/>
          <p14:tracePt t="12434" x="2581275" y="7967663"/>
          <p14:tracePt t="12450" x="2606675" y="7967663"/>
          <p14:tracePt t="12467" x="2633663" y="7967663"/>
          <p14:tracePt t="12537" x="2671763" y="7967663"/>
          <p14:tracePt t="12545" x="2671763" y="7954963"/>
          <p14:tracePt t="12561" x="2711450" y="7940675"/>
          <p14:tracePt t="12569" x="2738438" y="7940675"/>
          <p14:tracePt t="12585" x="2738438" y="7927975"/>
          <p14:tracePt t="12601" x="2776538" y="7915275"/>
          <p14:tracePt t="12617" x="2828925" y="7888288"/>
          <p14:tracePt t="12666" x="2843213" y="7875588"/>
          <p14:tracePt t="13314" x="2855913" y="7862888"/>
          <p14:tracePt t="13614" x="2868613" y="7862888"/>
          <p14:tracePt t="13662" x="2881313" y="7862888"/>
          <p14:tracePt t="13669" x="2895600" y="7862888"/>
          <p14:tracePt t="13685" x="2908300" y="7862888"/>
          <p14:tracePt t="13701" x="2960688" y="7862888"/>
          <p14:tracePt t="13718" x="3025775" y="7862888"/>
          <p14:tracePt t="13735" x="3078163" y="7850188"/>
          <p14:tracePt t="13737" x="3105150" y="7850188"/>
          <p14:tracePt t="13751" x="3117850" y="7850188"/>
          <p14:tracePt t="13768" x="3117850" y="7835900"/>
          <p14:tracePt t="13810" x="3130550" y="7835900"/>
          <p14:tracePt t="13834" x="3144838" y="7835900"/>
          <p14:tracePt t="13913" x="3170238" y="7835900"/>
          <p14:tracePt t="13929" x="3182938" y="7835900"/>
          <p14:tracePt t="13945" x="3197225" y="7835900"/>
          <p14:tracePt t="13953" x="3209925" y="7835900"/>
          <p14:tracePt t="13968" x="3222625" y="7835900"/>
          <p14:tracePt t="14066" x="3235325" y="7835900"/>
          <p14:tracePt t="14090" x="3249613" y="7835900"/>
          <p14:tracePt t="14193" x="3262313" y="7835900"/>
          <p14:tracePt t="14201" x="3287713" y="7835900"/>
          <p14:tracePt t="14209" x="3354388" y="7888288"/>
          <p14:tracePt t="14218" x="3392488" y="7902575"/>
          <p14:tracePt t="14234" x="3497263" y="7954963"/>
          <p14:tracePt t="14251" x="3589338" y="8007350"/>
          <p14:tracePt t="14268" x="3654425" y="8059738"/>
          <p14:tracePt t="14285" x="3694113" y="8097838"/>
          <p14:tracePt t="14301" x="3733800" y="8137525"/>
          <p14:tracePt t="14318" x="3746500" y="8150225"/>
          <p14:tracePt t="14335" x="3773488" y="8177213"/>
          <p14:tracePt t="14352" x="3786188" y="8216900"/>
          <p14:tracePt t="14353" x="3786188" y="8229600"/>
          <p14:tracePt t="14377" x="3798888" y="8256588"/>
          <p14:tracePt t="14401" x="3825875" y="8281988"/>
          <p14:tracePt t="14425" x="3851275" y="8334375"/>
          <p14:tracePt t="14441" x="3878263" y="8374063"/>
          <p14:tracePt t="14466" x="3890963" y="8386763"/>
          <p14:tracePt t="14473" x="3890963" y="8413750"/>
          <p14:tracePt t="14489" x="3903663" y="8426450"/>
          <p14:tracePt t="14637" x="3916363" y="8439150"/>
          <p14:tracePt t="14645" x="3916363" y="8451850"/>
          <p14:tracePt t="14653" x="3930650" y="8466138"/>
          <p14:tracePt t="14668" x="3930650" y="8504238"/>
          <p14:tracePt t="14685" x="3930650" y="8518525"/>
          <p14:tracePt t="14702" x="3930650" y="8543925"/>
          <p14:tracePt t="14718" x="3956050" y="8543925"/>
          <p14:tracePt t="14762" x="3956050" y="8556625"/>
          <p14:tracePt t="14986" x="3956050" y="8543925"/>
          <p14:tracePt t="14991" x="3956050" y="8531225"/>
          <p14:tracePt t="15002" x="3956050" y="8518525"/>
          <p14:tracePt t="15018" x="3956050" y="8451850"/>
          <p14:tracePt t="15035" x="3956050" y="8413750"/>
          <p14:tracePt t="15037" x="3956050" y="8399463"/>
          <p14:tracePt t="15052" x="3956050" y="8374063"/>
          <p14:tracePt t="15053" x="3956050" y="8347075"/>
          <p14:tracePt t="15069" x="3956050" y="8308975"/>
          <p14:tracePt t="15085" x="3956050" y="8294688"/>
          <p14:tracePt t="15102" x="3956050" y="8281988"/>
          <p14:tracePt t="15118" x="3956050" y="8256588"/>
          <p14:tracePt t="15298" x="3956050" y="8229600"/>
          <p14:tracePt t="15305" x="3968750" y="8216900"/>
          <p14:tracePt t="15319" x="3983038" y="8216900"/>
          <p14:tracePt t="15335" x="4008438" y="8189913"/>
          <p14:tracePt t="15352" x="4035425" y="8177213"/>
          <p14:tracePt t="15550" x="4048125" y="8177213"/>
          <p14:tracePt t="15557" x="4060825" y="8177213"/>
          <p14:tracePt t="15568" x="4073525" y="8177213"/>
          <p14:tracePt t="15585" x="4087813" y="8177213"/>
          <p14:tracePt t="15602" x="4152900" y="8177213"/>
          <p14:tracePt t="15618" x="4230688" y="8177213"/>
          <p14:tracePt t="15635" x="4297363" y="8177213"/>
          <p14:tracePt t="15652" x="4349750" y="8177213"/>
          <p14:tracePt t="15669" x="4387850" y="8177213"/>
          <p14:tracePt t="15686" x="4414838" y="8177213"/>
          <p14:tracePt t="15702" x="4427538" y="8177213"/>
          <p14:tracePt t="15721" x="4440238" y="8177213"/>
          <p14:tracePt t="15735" x="4454525" y="8177213"/>
          <p14:tracePt t="15737" x="4454525" y="8189913"/>
          <p14:tracePt t="15753" x="4467225" y="8189913"/>
          <p14:tracePt t="15769" x="4506913" y="8229600"/>
          <p14:tracePt t="15786" x="4519613" y="8242300"/>
          <p14:tracePt t="15802" x="4532313" y="8269288"/>
          <p14:tracePt t="15842" x="4545013" y="8281988"/>
          <p14:tracePt t="16062" x="4545013" y="8294688"/>
          <p14:tracePt t="16069" x="4545013" y="8308975"/>
          <p14:tracePt t="16086" x="4611688" y="8334375"/>
          <p14:tracePt t="16102" x="4664075" y="8347075"/>
          <p14:tracePt t="16119" x="4716463" y="8347075"/>
          <p14:tracePt t="16121" x="4741863" y="8347075"/>
          <p14:tracePt t="16136" x="4768850" y="8374063"/>
          <p14:tracePt t="16137" x="4781550" y="8374063"/>
          <p14:tracePt t="16153" x="4808538" y="8374063"/>
          <p14:tracePt t="16257" x="4821238" y="8374063"/>
          <p14:tracePt t="16389" x="4860925" y="8374063"/>
          <p14:tracePt t="16402" x="4886325" y="8374063"/>
          <p14:tracePt t="16409" x="4899025" y="8374063"/>
          <p14:tracePt t="16419" x="4938713" y="8347075"/>
          <p14:tracePt t="16441" x="4965700" y="8347075"/>
          <p14:tracePt t="16457" x="4978400" y="8347075"/>
          <p14:tracePt t="16482" x="4991100" y="8321675"/>
          <p14:tracePt t="16505" x="5003800" y="8308975"/>
          <p14:tracePt t="16529" x="5018088" y="8308975"/>
          <p14:tracePt t="16553" x="5030788" y="8308975"/>
          <p14:tracePt t="16674" x="5043488" y="8308975"/>
          <p14:tracePt t="16681" x="5056188" y="8308975"/>
          <p14:tracePt t="16689" x="5070475" y="8294688"/>
          <p14:tracePt t="16702" x="5083175" y="8294688"/>
          <p14:tracePt t="16719" x="5135563" y="8256588"/>
          <p14:tracePt t="16721" x="5148263" y="8256588"/>
          <p14:tracePt t="16736" x="5175250" y="8256588"/>
          <p14:tracePt t="16737" x="5213350" y="8229600"/>
          <p14:tracePt t="16753" x="5240338" y="8216900"/>
          <p14:tracePt t="16769" x="5240338" y="8202613"/>
          <p14:tracePt t="16786" x="5265738" y="8189913"/>
          <p14:tracePt t="16874" x="5280025" y="8189913"/>
          <p14:tracePt t="16937" x="5292725" y="8189913"/>
          <p14:tracePt t="16953" x="5305425" y="8189913"/>
          <p14:tracePt t="16978" x="5318125" y="8189913"/>
          <p14:tracePt t="17003" x="5332413" y="8189913"/>
          <p14:tracePt t="17074" x="5370513" y="8177213"/>
          <p14:tracePt t="17246" x="5384800" y="8177213"/>
          <p14:tracePt t="17262" x="5397500" y="8177213"/>
          <p14:tracePt t="17330" x="5410200" y="8177213"/>
          <p14:tracePt t="17378" x="5422900" y="8177213"/>
          <p14:tracePt t="18818" x="5437188" y="8177213"/>
          <p14:tracePt t="19437" x="5449888" y="8177213"/>
          <p14:tracePt t="19445" x="5475288" y="8177213"/>
          <p14:tracePt t="19453" x="5554663" y="8177213"/>
          <p14:tracePt t="19470" x="5646738" y="8150225"/>
          <p14:tracePt t="19487" x="5711825" y="8124825"/>
          <p14:tracePt t="19503" x="5751513" y="8112125"/>
          <p14:tracePt t="19525" x="5776913" y="8097838"/>
          <p14:tracePt t="19541" x="5803900" y="8097838"/>
          <p14:tracePt t="19553" x="5842000" y="8085138"/>
          <p14:tracePt t="19570" x="5908675" y="8045450"/>
          <p14:tracePt t="19587" x="6038850" y="7993063"/>
          <p14:tracePt t="19603" x="6143625" y="7967663"/>
          <p14:tracePt t="19620" x="6288088" y="7954963"/>
          <p14:tracePt t="19637" x="6419850" y="7927975"/>
          <p14:tracePt t="19654" x="6537325" y="7927975"/>
          <p14:tracePt t="19670" x="6654800" y="7927975"/>
          <p14:tracePt t="19687" x="6746875" y="7915275"/>
          <p14:tracePt t="19689" x="6786563" y="7915275"/>
          <p14:tracePt t="19704" x="6838950" y="7902575"/>
          <p14:tracePt t="19705" x="6891338" y="7888288"/>
          <p14:tracePt t="19720" x="6943725" y="7888288"/>
          <p14:tracePt t="19721" x="6996113" y="7875588"/>
          <p14:tracePt t="19737" x="7126288" y="7850188"/>
          <p14:tracePt t="19753" x="7296150" y="7823200"/>
          <p14:tracePt t="19770" x="7388225" y="7810500"/>
          <p14:tracePt t="19787" x="7519988" y="7770813"/>
          <p14:tracePt t="19803" x="7637463" y="7770813"/>
          <p14:tracePt t="19820" x="7769225" y="7745413"/>
          <p14:tracePt t="19836" x="7912100" y="7745413"/>
          <p14:tracePt t="19853" x="8043863" y="7745413"/>
          <p14:tracePt t="19870" x="8161338" y="7745413"/>
          <p14:tracePt t="19887" x="8201025" y="7745413"/>
          <p14:tracePt t="19904" x="8226425" y="7745413"/>
          <p14:tracePt t="19905" x="8240713" y="7745413"/>
          <p14:tracePt t="19921" x="8266113" y="7745413"/>
          <p14:tracePt t="19953" x="8278813" y="7745413"/>
          <p14:tracePt t="19961" x="8293100" y="7770813"/>
          <p14:tracePt t="19987" x="8318500" y="7770813"/>
          <p14:tracePt t="19993" x="8331200" y="7770813"/>
          <p14:tracePt t="20003" x="8358188" y="7783513"/>
          <p14:tracePt t="20020" x="8462963" y="7783513"/>
          <p14:tracePt t="20037" x="8540750" y="7783513"/>
          <p14:tracePt t="20054" x="8659813" y="7783513"/>
          <p14:tracePt t="20070" x="8802688" y="7797800"/>
          <p14:tracePt t="20087" x="8894763" y="7810500"/>
          <p14:tracePt t="20089" x="8921750" y="7810500"/>
          <p14:tracePt t="20177" x="8934450" y="7823200"/>
          <p14:tracePt t="20209" x="8947150" y="7835900"/>
          <p14:tracePt t="20229" x="8959850" y="7862888"/>
          <p14:tracePt t="20257" x="8986838" y="7862888"/>
          <p14:tracePt t="20265" x="8999538" y="7862888"/>
          <p14:tracePt t="20273" x="9012238" y="7862888"/>
          <p14:tracePt t="20361" x="9026525" y="7862888"/>
          <p14:tracePt t="20370" x="9039225" y="7862888"/>
          <p14:tracePt t="20566" x="9039225" y="7850188"/>
          <p14:tracePt t="20586" x="9039225" y="7835900"/>
          <p14:tracePt t="20593" x="9026525" y="7810500"/>
          <p14:tracePt t="20604" x="8999538" y="7810500"/>
          <p14:tracePt t="20620" x="8855075" y="7745413"/>
          <p14:tracePt t="20637" x="8777288" y="7731125"/>
          <p14:tracePt t="20654" x="8645525" y="7678738"/>
          <p14:tracePt t="20671" x="8580438" y="7678738"/>
          <p14:tracePt t="20687" x="8502650" y="7678738"/>
          <p14:tracePt t="20704" x="8475663" y="7678738"/>
          <p14:tracePt t="20746" x="8462963" y="7678738"/>
          <p14:tracePt t="20754" x="8450263" y="7678738"/>
          <p14:tracePt t="20785" x="8423275" y="7693025"/>
          <p14:tracePt t="20809" x="8410575" y="7693025"/>
          <p14:tracePt t="20817" x="8397875" y="7705725"/>
          <p14:tracePt t="20826" x="8383588" y="7705725"/>
          <p14:tracePt t="20850" x="8370888" y="7705725"/>
          <p14:tracePt t="20857" x="8358188" y="7718425"/>
          <p14:tracePt t="20870" x="8358188" y="7745413"/>
          <p14:tracePt t="20887" x="8305800" y="7745413"/>
          <p14:tracePt t="20889" x="8278813" y="7758113"/>
          <p14:tracePt t="20904" x="8253413" y="7758113"/>
          <p14:tracePt t="20905" x="8240713" y="7758113"/>
          <p14:tracePt t="20921" x="8174038" y="7783513"/>
          <p14:tracePt t="20937" x="8069263" y="7810500"/>
          <p14:tracePt t="20954" x="7991475" y="7850188"/>
          <p14:tracePt t="20970" x="7847013" y="7888288"/>
          <p14:tracePt t="20987" x="7794625" y="7902575"/>
          <p14:tracePt t="21042" x="7769225" y="7902575"/>
          <p14:tracePt t="21057" x="7754938" y="7902575"/>
          <p14:tracePt t="21077" x="7742238" y="7902575"/>
          <p14:tracePt t="21085" x="7729538" y="7902575"/>
          <p14:tracePt t="21121" x="7716838" y="7915275"/>
          <p14:tracePt t="21137" x="7689850" y="7927975"/>
          <p14:tracePt t="21185" x="7677150" y="7927975"/>
          <p14:tracePt t="21197" x="7650163" y="7927975"/>
          <p14:tracePt t="21209" x="7637463" y="7954963"/>
          <p14:tracePt t="21221" x="7597775" y="7954963"/>
          <p14:tracePt t="21237" x="7572375" y="7980363"/>
          <p14:tracePt t="21254" x="7532688" y="7993063"/>
          <p14:tracePt t="21271" x="7493000" y="8007350"/>
          <p14:tracePt t="21330" x="7480300" y="8007350"/>
          <p14:tracePt t="21362" x="7467600" y="8007350"/>
          <p14:tracePt t="21389" x="7453313" y="8007350"/>
          <p14:tracePt t="21402" x="7440613" y="8007350"/>
          <p14:tracePt t="21425" x="7415213" y="8007350"/>
          <p14:tracePt t="21433" x="7400925" y="7993063"/>
          <p14:tracePt t="21457" x="7388225" y="7993063"/>
          <p14:tracePt t="21465" x="7375525" y="7967663"/>
          <p14:tracePt t="21473" x="7323138" y="7954963"/>
          <p14:tracePt t="21487" x="7310438" y="7954963"/>
          <p14:tracePt t="21489" x="7296150" y="7940675"/>
          <p14:tracePt t="21505" x="7258050" y="7940675"/>
          <p14:tracePt t="21521" x="7231063" y="7940675"/>
          <p14:tracePt t="21537" x="7218363" y="7940675"/>
          <p14:tracePt t="21554" x="7205663" y="7940675"/>
          <p14:tracePt t="21586" x="7191375" y="7940675"/>
          <p14:tracePt t="21618" x="7191375" y="7927975"/>
          <p14:tracePt t="21649" x="7178675" y="7915275"/>
          <p14:tracePt t="21657" x="7153275" y="7902575"/>
          <p14:tracePt t="21970" x="7153275" y="7875588"/>
          <p14:tracePt t="22042" x="7153275" y="7862888"/>
          <p14:tracePt t="22222" x="7153275" y="7850188"/>
          <p14:tracePt t="22229" x="7153275" y="7835900"/>
          <p14:tracePt t="22245" x="7153275" y="7823200"/>
          <p14:tracePt t="22254" x="7153275" y="7797800"/>
          <p14:tracePt t="22271" x="7126288" y="7770813"/>
          <p14:tracePt t="22288" x="7126288" y="7758113"/>
          <p14:tracePt t="22304" x="7126288" y="7731125"/>
          <p14:tracePt t="22541" x="7113588" y="7731125"/>
          <p14:tracePt t="23989" x="7100888" y="7731125"/>
          <p14:tracePt t="23995" x="7073900" y="7745413"/>
          <p14:tracePt t="24005" x="7034213" y="7758113"/>
          <p14:tracePt t="24022" x="6943725" y="7850188"/>
          <p14:tracePt t="24038" x="6904038" y="7902575"/>
          <p14:tracePt t="24055" x="6891338" y="7915275"/>
          <p14:tracePt t="24097" x="6891338" y="7927975"/>
          <p14:tracePt t="24129" x="6877050" y="7927975"/>
          <p14:tracePt t="24249" x="6864350" y="7927975"/>
          <p14:tracePt t="24273" x="6851650" y="7927975"/>
          <p14:tracePt t="24281" x="6811963" y="7927975"/>
          <p14:tracePt t="24305" x="6786563" y="7927975"/>
          <p14:tracePt t="24394" x="6772275" y="7927975"/>
          <p14:tracePt t="24497" x="6759575" y="7927975"/>
          <p14:tracePt t="24505" x="6746875" y="7927975"/>
          <p14:tracePt t="24513" x="6734175" y="7927975"/>
          <p14:tracePt t="24525" x="6719888" y="7927975"/>
          <p14:tracePt t="24539" x="6707188" y="7927975"/>
          <p14:tracePt t="24555" x="6694488" y="7927975"/>
          <p14:tracePt t="24572" x="6681788" y="7927975"/>
          <p14:tracePt t="24834" x="6667500" y="7927975"/>
          <p14:tracePt t="24841" x="6654800" y="7927975"/>
          <p14:tracePt t="24855" x="6602413" y="7967663"/>
          <p14:tracePt t="24872" x="6577013" y="8007350"/>
          <p14:tracePt t="24888" x="6550025" y="8020050"/>
          <p14:tracePt t="24929" x="6550025" y="8032750"/>
          <p14:tracePt t="24941" x="6537325" y="8045450"/>
          <p14:tracePt t="24949" x="6524625" y="8059738"/>
          <p14:tracePt t="24969" x="6510338" y="8072438"/>
          <p14:tracePt t="24977" x="6510338" y="8085138"/>
          <p14:tracePt t="24989" x="6510338" y="8097838"/>
          <p14:tracePt t="25005" x="6510338" y="8112125"/>
          <p14:tracePt t="25022" x="6510338" y="8124825"/>
          <p14:tracePt t="25121" x="6510338" y="8137525"/>
          <p14:tracePt t="25169" x="6524625" y="8137525"/>
          <p14:tracePt t="25177" x="6550025" y="8137525"/>
          <p14:tracePt t="25194" x="6562725" y="8137525"/>
          <p14:tracePt t="25206" x="6577013" y="8137525"/>
          <p14:tracePt t="25222" x="6615113" y="8137525"/>
          <p14:tracePt t="25254" x="6629400" y="8137525"/>
          <p14:tracePt t="25273" x="6642100" y="8137525"/>
          <p14:tracePt t="25561" x="6654800" y="8124825"/>
          <p14:tracePt t="25569" x="6654800" y="8112125"/>
          <p14:tracePt t="25886" x="6667500" y="8112125"/>
          <p14:tracePt t="26109" x="6667500" y="8085138"/>
          <p14:tracePt t="26117" x="6667500" y="8072438"/>
          <p14:tracePt t="26125" x="6681788" y="8059738"/>
          <p14:tracePt t="26139" x="6681788" y="8045450"/>
          <p14:tracePt t="26141" x="6681788" y="8032750"/>
          <p14:tracePt t="26342" x="6681788" y="8020050"/>
          <p14:tracePt t="26377" x="6694488" y="7993063"/>
          <p14:tracePt t="26610" x="6707188" y="7993063"/>
          <p14:tracePt t="26721" x="6707188" y="8007350"/>
          <p14:tracePt t="26729" x="6707188" y="8020050"/>
          <p14:tracePt t="26739" x="6694488" y="8020050"/>
          <p14:tracePt t="26756" x="6654800" y="8045450"/>
          <p14:tracePt t="26773" x="6642100" y="8059738"/>
          <p14:tracePt t="26914" x="6615113" y="8059738"/>
          <p14:tracePt t="26937" x="6577013" y="8085138"/>
          <p14:tracePt t="26945" x="6550025" y="8097838"/>
          <p14:tracePt t="26956" x="6537325" y="8112125"/>
          <p14:tracePt t="26974" x="6472238" y="8150225"/>
          <p14:tracePt t="26990" x="6457950" y="8177213"/>
          <p14:tracePt t="27033" x="6457950" y="8189913"/>
          <p14:tracePt t="27057" x="6457950" y="8202613"/>
          <p14:tracePt t="27073" x="6457950" y="8229600"/>
          <p14:tracePt t="27081" x="6432550" y="8256588"/>
          <p14:tracePt t="27089" x="6432550" y="8269288"/>
          <p14:tracePt t="27106" x="6419850" y="8294688"/>
          <p14:tracePt t="27123" x="6405563" y="8321675"/>
          <p14:tracePt t="27125" x="6405563" y="8334375"/>
          <p14:tracePt t="27139" x="6392863" y="8361363"/>
          <p14:tracePt t="27156" x="6380163" y="8399463"/>
          <p14:tracePt t="27173" x="6353175" y="8413750"/>
          <p14:tracePt t="27190" x="6340475" y="8426450"/>
          <p14:tracePt t="27337" x="6340475" y="8439150"/>
          <p14:tracePt t="27346" x="6340475" y="8466138"/>
          <p14:tracePt t="27356" x="6340475" y="8478838"/>
          <p14:tracePt t="27373" x="6327775" y="8491538"/>
          <p14:tracePt t="27489" x="6315075" y="8491538"/>
          <p14:tracePt t="27702" x="6315075" y="8466138"/>
          <p14:tracePt t="27717" x="6315075" y="8413750"/>
          <p14:tracePt t="27725" x="6353175" y="8399463"/>
          <p14:tracePt t="27740" x="6392863" y="8347075"/>
          <p14:tracePt t="27742" x="6419850" y="8321675"/>
          <p14:tracePt t="27757" x="6457950" y="8308975"/>
          <p14:tracePt t="27773" x="6484938" y="8294688"/>
          <p14:tracePt t="27862" x="6497638" y="8294688"/>
          <p14:tracePt t="27886" x="6510338" y="8294688"/>
          <p14:tracePt t="27893" x="6537325" y="8294688"/>
          <p14:tracePt t="27907" x="6550025" y="8281988"/>
          <p14:tracePt t="27923" x="6602413" y="8242300"/>
          <p14:tracePt t="27925" x="6654800" y="8216900"/>
          <p14:tracePt t="27940" x="6694488" y="8202613"/>
          <p14:tracePt t="27957" x="6759575" y="8137525"/>
          <p14:tracePt t="27973" x="6799263" y="8124825"/>
          <p14:tracePt t="27993" x="6824663" y="8124825"/>
          <p14:tracePt t="28281" x="6799263" y="8124825"/>
          <p14:tracePt t="28287" x="6759575" y="8124825"/>
          <p14:tracePt t="28292" x="6694488" y="8124825"/>
          <p14:tracePt t="28307" x="6562725" y="8112125"/>
          <p14:tracePt t="28308" x="6484938" y="8097838"/>
          <p14:tracePt t="28324" x="6419850" y="8085138"/>
          <p14:tracePt t="28325" x="6380163" y="8072438"/>
          <p14:tracePt t="28340" x="6235700" y="8032750"/>
          <p14:tracePt t="28341" x="6170613" y="8007350"/>
          <p14:tracePt t="28357" x="6078538" y="7980363"/>
          <p14:tracePt t="28373" x="5999163" y="7940675"/>
          <p14:tracePt t="28390" x="5986463" y="7940675"/>
          <p14:tracePt t="28489" x="5973763" y="7940675"/>
          <p14:tracePt t="28594" x="5961063" y="7927975"/>
          <p14:tracePt t="28717" x="5973763" y="7940675"/>
          <p14:tracePt t="28725" x="6013450" y="7940675"/>
          <p14:tracePt t="28741" x="6105525" y="7993063"/>
          <p14:tracePt t="28757" x="6262688" y="8085138"/>
          <p14:tracePt t="28774" x="6445250" y="8150225"/>
          <p14:tracePt t="28790" x="6550025" y="8189913"/>
          <p14:tracePt t="28807" x="6719888" y="8229600"/>
          <p14:tracePt t="28823" x="6838950" y="8269288"/>
          <p14:tracePt t="28825" x="6877050" y="8269288"/>
          <p14:tracePt t="28840" x="6904038" y="8269288"/>
          <p14:tracePt t="28841" x="6929438" y="8269288"/>
          <p14:tracePt t="28865" x="6943725" y="8269288"/>
          <p14:tracePt t="28885" x="6956425" y="8269288"/>
          <p14:tracePt t="28909" x="6969125" y="8269288"/>
          <p14:tracePt t="28948" x="6981825" y="8269288"/>
          <p14:tracePt t="29025" x="6996113" y="8242300"/>
          <p14:tracePt t="29073" x="7008813" y="8242300"/>
          <p14:tracePt t="29105" x="7021513" y="8229600"/>
          <p14:tracePt t="29117" x="7021513" y="8202613"/>
          <p14:tracePt t="29169" x="7034213" y="8189913"/>
          <p14:tracePt t="29206" x="7048500" y="8177213"/>
          <p14:tracePt t="29346" x="7061200" y="8177213"/>
          <p14:tracePt t="29361" x="7073900" y="8164513"/>
          <p14:tracePt t="29642" x="7086600" y="8150225"/>
          <p14:tracePt t="29647" x="7086600" y="8137525"/>
          <p14:tracePt t="29657" x="7100888" y="8124825"/>
          <p14:tracePt t="29674" x="7113588" y="8112125"/>
          <p14:tracePt t="29770" x="7113588" y="8097838"/>
          <p14:tracePt t="29957" x="7113588" y="8085138"/>
          <p14:tracePt t="29965" x="7113588" y="8072438"/>
          <p14:tracePt t="29974" x="7113588" y="8059738"/>
          <p14:tracePt t="29990" x="7113588" y="8032750"/>
          <p14:tracePt t="30105" x="7126288" y="8032750"/>
          <p14:tracePt t="30113" x="7138988" y="8045450"/>
          <p14:tracePt t="30124" x="7153275" y="8059738"/>
          <p14:tracePt t="30140" x="7178675" y="8085138"/>
          <p14:tracePt t="30157" x="7218363" y="8137525"/>
          <p14:tracePt t="30174" x="7258050" y="8164513"/>
          <p14:tracePt t="30249" x="7258050" y="8177213"/>
          <p14:tracePt t="30265" x="7258050" y="8189913"/>
          <p14:tracePt t="30274" x="7270750" y="8216900"/>
          <p14:tracePt t="30285" x="7270750" y="8229600"/>
          <p14:tracePt t="30309" x="7270750" y="8242300"/>
          <p14:tracePt t="30426" x="7283450" y="8256588"/>
          <p14:tracePt t="30449" x="7296150" y="8256588"/>
          <p14:tracePt t="30465" x="7310438" y="8256588"/>
          <p14:tracePt t="30474" x="7323138" y="8256588"/>
          <p14:tracePt t="30502" x="7335838" y="8256588"/>
          <p14:tracePt t="30522" x="7348538" y="8229600"/>
          <p14:tracePt t="30537" x="7362825" y="8216900"/>
          <p14:tracePt t="30561" x="7375525" y="8202613"/>
          <p14:tracePt t="30634" x="7415213" y="8177213"/>
          <p14:tracePt t="30649" x="7440613" y="8164513"/>
          <p14:tracePt t="30657" x="7480300" y="8137525"/>
          <p14:tracePt t="30674" x="7545388" y="8112125"/>
          <p14:tracePt t="30691" x="7650163" y="8072438"/>
          <p14:tracePt t="30707" x="7729538" y="8045450"/>
          <p14:tracePt t="30724" x="7769225" y="8020050"/>
          <p14:tracePt t="30741" x="7807325" y="8007350"/>
          <p14:tracePt t="30817" x="7821613" y="8007350"/>
          <p14:tracePt t="31074" x="7834313" y="7993063"/>
          <p14:tracePt t="31146" x="7834313" y="7967663"/>
          <p14:tracePt t="31153" x="7847013" y="7954963"/>
          <p14:tracePt t="31177" x="7847013" y="7940675"/>
          <p14:tracePt t="31297" x="7847013" y="7927975"/>
          <p14:tracePt t="31313" x="7847013" y="7915275"/>
          <p14:tracePt t="31321" x="7821613" y="7902575"/>
          <p14:tracePt t="31329" x="7821613" y="7888288"/>
          <p14:tracePt t="31341" x="7794625" y="7862888"/>
          <p14:tracePt t="31357" x="7769225" y="7823200"/>
          <p14:tracePt t="31374" x="7754938" y="7810500"/>
          <p14:tracePt t="31391" x="7729538" y="7797800"/>
          <p14:tracePt t="31654" x="7716838" y="7797800"/>
          <p14:tracePt t="31659" x="7689850" y="7797800"/>
          <p14:tracePt t="31675" x="7624763" y="7797800"/>
          <p14:tracePt t="31691" x="7572375" y="7797800"/>
          <p14:tracePt t="31708" x="7519988" y="7797800"/>
          <p14:tracePt t="31724" x="7493000" y="7797800"/>
          <p14:tracePt t="31749" x="7480300" y="7797800"/>
          <p14:tracePt t="31785" x="7453313" y="7797800"/>
          <p14:tracePt t="31801" x="7427913" y="7797800"/>
          <p14:tracePt t="31817" x="7415213" y="7797800"/>
          <p14:tracePt t="31825" x="7388225" y="7797800"/>
          <p14:tracePt t="31842" x="7296150" y="7797800"/>
          <p14:tracePt t="31858" x="7165975" y="7810500"/>
          <p14:tracePt t="31875" x="7153275" y="7810500"/>
          <p14:tracePt t="31897" x="7113588" y="7810500"/>
          <p14:tracePt t="31908" x="7048500" y="7810500"/>
          <p14:tracePt t="31924" x="6969125" y="7810500"/>
          <p14:tracePt t="31941" x="6904038" y="7810500"/>
          <p14:tracePt t="31958" x="6891338" y="7810500"/>
          <p14:tracePt t="32578" x="6877050" y="7810500"/>
          <p14:tracePt t="33197" x="6864350" y="7810500"/>
          <p14:tracePt t="33214" x="6851650" y="7810500"/>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TotalTime>
  <Words>494</Words>
  <Application>Microsoft Office PowerPoint</Application>
  <PresentationFormat>Custom</PresentationFormat>
  <Paragraphs>86</Paragraphs>
  <Slides>12</Slides>
  <Notes>11</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 Display</vt:lpstr>
      <vt:lpstr>Arial</vt:lpstr>
      <vt:lpstr>Calibri</vt:lpstr>
      <vt:lpstr>Aptos</vt:lpstr>
      <vt:lpstr>Clear Sans Regular Bold</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udaya gour</cp:lastModifiedBy>
  <cp:revision>10</cp:revision>
  <dcterms:created xsi:type="dcterms:W3CDTF">2006-08-16T00:00:00Z</dcterms:created>
  <dcterms:modified xsi:type="dcterms:W3CDTF">2024-05-09T10:30:40Z</dcterms:modified>
  <dc:identifier>DAEhDyfaYKE</dc:identifier>
</cp:coreProperties>
</file>